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Lst>
  <p:sldSz cy="6858000" cx="12192000"/>
  <p:notesSz cx="6858000" cy="9144000"/>
  <p:embeddedFontLst>
    <p:embeddedFont>
      <p:font typeface="Tahoma"/>
      <p:regular r:id="rId14"/>
      <p:bold r:id="rId1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16" roundtripDataSignature="AMtx7mjVgk48QMjK8poHiT+Mr0Edt1QAD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font" Target="fonts/Tahoma-bold.fntdata"/><Relationship Id="rId14" Type="http://schemas.openxmlformats.org/officeDocument/2006/relationships/font" Target="fonts/Tahoma-regular.fntdata"/><Relationship Id="rId16" Type="http://customschemas.google.com/relationships/presentationmetadata" Target="metadata"/><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6" name="Google Shape;86;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p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4" name="Google Shape;94;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p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1" name="Google Shape;101;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p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0" name="Google Shape;110;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p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6" name="Google Shape;116;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ge06fec2e4d_0_1: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3" name="Google Shape;123;ge06fec2e4d_0_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0" name="Google Shape;130;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sz="1200">
                <a:latin typeface="Tahoma"/>
                <a:ea typeface="Tahoma"/>
                <a:cs typeface="Tahoma"/>
                <a:sym typeface="Tahoma"/>
              </a:rPr>
              <a:t>Once the form has been initiated, the first recipient will receive the form via email. </a:t>
            </a:r>
            <a:endParaRPr/>
          </a:p>
          <a:p>
            <a:pPr indent="0" lvl="0" marL="0" rtl="0" algn="l">
              <a:spcBef>
                <a:spcPts val="0"/>
              </a:spcBef>
              <a:spcAft>
                <a:spcPts val="0"/>
              </a:spcAft>
              <a:buNone/>
            </a:pPr>
            <a:r>
              <a:rPr lang="en-US" sz="1200">
                <a:latin typeface="Tahoma"/>
                <a:ea typeface="Tahoma"/>
                <a:cs typeface="Tahoma"/>
                <a:sym typeface="Tahoma"/>
              </a:rPr>
              <a:t>To begin filling out your portion of the form, open the email and click “Review and Sign”.  </a:t>
            </a:r>
            <a:endParaRPr/>
          </a:p>
          <a:p>
            <a:pPr indent="0" lvl="0" marL="0" rtl="0" algn="l">
              <a:spcBef>
                <a:spcPts val="0"/>
              </a:spcBef>
              <a:spcAft>
                <a:spcPts val="0"/>
              </a:spcAft>
              <a:buNone/>
            </a:pPr>
            <a:r>
              <a:rPr lang="en-US" sz="1200">
                <a:latin typeface="Tahoma"/>
                <a:ea typeface="Tahoma"/>
                <a:cs typeface="Tahoma"/>
                <a:sym typeface="Tahoma"/>
              </a:rPr>
              <a:t>This will open up Adobe Sign and allow you to fill out the required fields for your role’s section of the document. </a:t>
            </a:r>
            <a:endParaRPr/>
          </a:p>
          <a:p>
            <a:pPr indent="0" lvl="0" marL="0" rtl="0" algn="l">
              <a:spcBef>
                <a:spcPts val="0"/>
              </a:spcBef>
              <a:spcAft>
                <a:spcPts val="0"/>
              </a:spcAft>
              <a:buNone/>
            </a:pPr>
            <a:r>
              <a:rPr lang="en-US" sz="1200">
                <a:latin typeface="Tahoma"/>
                <a:ea typeface="Tahoma"/>
                <a:cs typeface="Tahoma"/>
                <a:sym typeface="Tahoma"/>
              </a:rPr>
              <a:t>Red asterisks indicate fields that are required. </a:t>
            </a:r>
            <a:endParaRPr/>
          </a:p>
          <a:p>
            <a:pPr indent="0" lvl="0" marL="0" rtl="0" algn="l">
              <a:spcBef>
                <a:spcPts val="0"/>
              </a:spcBef>
              <a:spcAft>
                <a:spcPts val="0"/>
              </a:spcAft>
              <a:buNone/>
            </a:pPr>
            <a:r>
              <a:rPr lang="en-US" sz="1200">
                <a:latin typeface="Tahoma"/>
                <a:ea typeface="Tahoma"/>
                <a:cs typeface="Tahoma"/>
                <a:sym typeface="Tahoma"/>
              </a:rPr>
              <a:t>To begin, click the yellow “Start” tab on the left-hand side of the screen. </a:t>
            </a:r>
            <a:endParaRPr/>
          </a:p>
          <a:p>
            <a:pPr indent="0" lvl="0" marL="0" rtl="0" algn="l">
              <a:spcBef>
                <a:spcPts val="0"/>
              </a:spcBef>
              <a:spcAft>
                <a:spcPts val="0"/>
              </a:spcAft>
              <a:buNone/>
            </a:pPr>
            <a:r>
              <a:rPr lang="en-US" sz="1200">
                <a:latin typeface="Tahoma"/>
                <a:ea typeface="Tahoma"/>
                <a:cs typeface="Tahoma"/>
                <a:sym typeface="Tahoma"/>
              </a:rPr>
              <a:t>This will bring you to your first field. Enter the information requested and click the next yellow input box or the “Next” tab on the left to move to the next field. </a:t>
            </a:r>
            <a:endParaRPr/>
          </a:p>
          <a:p>
            <a:pPr indent="0" lvl="0" marL="0" rtl="0" algn="l">
              <a:spcBef>
                <a:spcPts val="0"/>
              </a:spcBef>
              <a:spcAft>
                <a:spcPts val="0"/>
              </a:spcAft>
              <a:buNone/>
            </a:pPr>
            <a:r>
              <a:rPr lang="en-US" sz="1200">
                <a:latin typeface="Tahoma"/>
                <a:ea typeface="Tahoma"/>
                <a:cs typeface="Tahoma"/>
                <a:sym typeface="Tahoma"/>
              </a:rPr>
              <a:t>Notice the gray dialog boxes that appear when you click on each field. This box will provide more information on what exactly is required for each field to include attachments, formatting considerations, and more. </a:t>
            </a:r>
            <a:endParaRPr/>
          </a:p>
          <a:p>
            <a:pPr indent="0" lvl="0" marL="0" rtl="0" algn="l">
              <a:spcBef>
                <a:spcPts val="0"/>
              </a:spcBef>
              <a:spcAft>
                <a:spcPts val="0"/>
              </a:spcAft>
              <a:buNone/>
            </a:pPr>
            <a:r>
              <a:rPr lang="en-US" sz="1200">
                <a:latin typeface="Tahoma"/>
                <a:ea typeface="Tahoma"/>
                <a:cs typeface="Tahoma"/>
                <a:sym typeface="Tahoma"/>
              </a:rPr>
              <a:t>Complete all fields required for your section. Once all fields have been completed, scroll to the bottom of the screen and click “Click to Sign”. </a:t>
            </a:r>
            <a:endParaRPr/>
          </a:p>
          <a:p>
            <a:pPr indent="0" lvl="0" marL="0" rtl="0" algn="l">
              <a:spcBef>
                <a:spcPts val="0"/>
              </a:spcBef>
              <a:spcAft>
                <a:spcPts val="0"/>
              </a:spcAft>
              <a:buNone/>
            </a:pPr>
            <a:r>
              <a:rPr lang="en-US" sz="1200">
                <a:latin typeface="Tahoma"/>
                <a:ea typeface="Tahoma"/>
                <a:cs typeface="Tahoma"/>
                <a:sym typeface="Tahoma"/>
              </a:rPr>
              <a:t>You will receive a notification that your portion of the form has been completed and the form will be sent to the next recipient in the workflow. </a:t>
            </a:r>
            <a:endParaRPr/>
          </a:p>
          <a:p>
            <a:pPr indent="0" lvl="0" marL="0" rtl="0" algn="l">
              <a:spcBef>
                <a:spcPts val="0"/>
              </a:spcBef>
              <a:spcAft>
                <a:spcPts val="0"/>
              </a:spcAft>
              <a:buNone/>
            </a:pPr>
            <a:r>
              <a:t/>
            </a:r>
            <a:endParaRPr/>
          </a:p>
        </p:txBody>
      </p:sp>
      <p:sp>
        <p:nvSpPr>
          <p:cNvPr id="131" name="Google Shape;131;p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ge06fec2e4d_0_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8" name="Google Shape;138;ge06fec2e4d_0_9: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317500" lvl="0" marL="457200" rtl="0" algn="l">
              <a:spcBef>
                <a:spcPts val="0"/>
              </a:spcBef>
              <a:spcAft>
                <a:spcPts val="0"/>
              </a:spcAft>
              <a:buSzPts val="1400"/>
              <a:buChar char="-"/>
            </a:pPr>
            <a:r>
              <a:rPr lang="en-US"/>
              <a:t>First you will get an email from the form initiator requesting you fill out the form. </a:t>
            </a:r>
            <a:endParaRPr/>
          </a:p>
          <a:p>
            <a:pPr indent="-317500" lvl="0" marL="457200" rtl="0" algn="l">
              <a:spcBef>
                <a:spcPts val="0"/>
              </a:spcBef>
              <a:spcAft>
                <a:spcPts val="0"/>
              </a:spcAft>
              <a:buSzPts val="1400"/>
              <a:buChar char="-"/>
            </a:pPr>
            <a:r>
              <a:rPr lang="en-US"/>
              <a:t>Go ahead and open up the email and click the “Review and Sign” button. </a:t>
            </a:r>
            <a:endParaRPr/>
          </a:p>
          <a:p>
            <a:pPr indent="-317500" lvl="0" marL="457200" rtl="0" algn="l">
              <a:spcBef>
                <a:spcPts val="0"/>
              </a:spcBef>
              <a:spcAft>
                <a:spcPts val="0"/>
              </a:spcAft>
              <a:buSzPts val="1400"/>
              <a:buChar char="-"/>
            </a:pPr>
            <a:r>
              <a:rPr lang="en-US"/>
              <a:t>This will take you to your section of the form. </a:t>
            </a:r>
            <a:endParaRPr/>
          </a:p>
          <a:p>
            <a:pPr indent="-317500" lvl="0" marL="457200" rtl="0" algn="l">
              <a:spcBef>
                <a:spcPts val="0"/>
              </a:spcBef>
              <a:spcAft>
                <a:spcPts val="0"/>
              </a:spcAft>
              <a:buSzPts val="1400"/>
              <a:buChar char="-"/>
            </a:pPr>
            <a:r>
              <a:rPr lang="en-US"/>
              <a:t>“Start” and “Next” arrows will move users through the form. </a:t>
            </a:r>
            <a:endParaRPr/>
          </a:p>
          <a:p>
            <a:pPr indent="-317500" lvl="0" marL="457200" rtl="0" algn="l">
              <a:spcBef>
                <a:spcPts val="0"/>
              </a:spcBef>
              <a:spcAft>
                <a:spcPts val="0"/>
              </a:spcAft>
              <a:buSzPts val="1400"/>
              <a:buChar char="-"/>
            </a:pPr>
            <a:r>
              <a:rPr lang="en-US"/>
              <a:t>Click on “Start” and fill out the blocks highlighted in yellow. </a:t>
            </a:r>
            <a:endParaRPr/>
          </a:p>
          <a:p>
            <a:pPr indent="-317500" lvl="0" marL="457200" rtl="0" algn="l">
              <a:spcBef>
                <a:spcPts val="0"/>
              </a:spcBef>
              <a:spcAft>
                <a:spcPts val="0"/>
              </a:spcAft>
              <a:buSzPts val="1400"/>
              <a:buChar char="-"/>
            </a:pPr>
            <a:r>
              <a:rPr lang="en-US"/>
              <a:t>The blue dialog that pops up when you hover over a field will display more information on what exactly the field requires. </a:t>
            </a:r>
            <a:endParaRPr/>
          </a:p>
          <a:p>
            <a:pPr indent="-317500" lvl="0" marL="457200" rtl="0" algn="l">
              <a:spcBef>
                <a:spcPts val="0"/>
              </a:spcBef>
              <a:spcAft>
                <a:spcPts val="0"/>
              </a:spcAft>
              <a:buSzPts val="1400"/>
              <a:buChar char="-"/>
            </a:pPr>
            <a:r>
              <a:rPr lang="en-US"/>
              <a:t>Red asterisks indicate mandatory entries. You cannot submit the form without completing each section containing an asterisk. </a:t>
            </a:r>
            <a:endParaRPr/>
          </a:p>
          <a:p>
            <a:pPr indent="-317500" lvl="0" marL="457200" rtl="0" algn="l">
              <a:spcBef>
                <a:spcPts val="0"/>
              </a:spcBef>
              <a:spcAft>
                <a:spcPts val="0"/>
              </a:spcAft>
              <a:buSzPts val="1400"/>
              <a:buChar char="-"/>
            </a:pPr>
            <a:r>
              <a:rPr lang="en-US"/>
              <a:t>If you have documents to attach, click the “Click to Attach” field. A file explorer will pop up allowing you to find and select the appropriate attachment. </a:t>
            </a:r>
            <a:endParaRPr/>
          </a:p>
          <a:p>
            <a:pPr indent="-317500" lvl="0" marL="457200" rtl="0" algn="l">
              <a:spcBef>
                <a:spcPts val="0"/>
              </a:spcBef>
              <a:spcAft>
                <a:spcPts val="0"/>
              </a:spcAft>
              <a:buSzPts val="1400"/>
              <a:buChar char="-"/>
            </a:pPr>
            <a:r>
              <a:rPr lang="en-US"/>
              <a:t>When you are ready to sign, click the “Click to Sign” field. A box will pop up allowing you to type, draw, upload an image, or use your mobile device to sign your name. Once your signature is complete, click “Apply”.</a:t>
            </a:r>
            <a:endParaRPr/>
          </a:p>
          <a:p>
            <a:pPr indent="-317500" lvl="0" marL="457200" rtl="0" algn="l">
              <a:spcBef>
                <a:spcPts val="0"/>
              </a:spcBef>
              <a:spcAft>
                <a:spcPts val="0"/>
              </a:spcAft>
              <a:buSzPts val="1400"/>
              <a:buChar char="-"/>
            </a:pPr>
            <a:r>
              <a:rPr lang="en-US"/>
              <a:t>Once all fields are complete and your signature is attached, click the “Click to Sign” button at the bottom of the screen. </a:t>
            </a:r>
            <a:endParaRPr/>
          </a:p>
          <a:p>
            <a:pPr indent="-317500" lvl="0" marL="457200" rtl="0" algn="l">
              <a:spcBef>
                <a:spcPts val="0"/>
              </a:spcBef>
              <a:spcAft>
                <a:spcPts val="0"/>
              </a:spcAft>
              <a:buSzPts val="1400"/>
              <a:buChar char="-"/>
            </a:pPr>
            <a:r>
              <a:rPr lang="en-US"/>
              <a:t>You will receive a message notifying you that your portion is complete and letting you know who the form will be sent to next. The document can now be viewed and/or downloaded to include the information in the forms as well as any attachments. Each party will also get an email when the form is fully completed with a link to download the filled-out form and all attachments.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139" name="Google Shape;139;ge06fec2e4d_0_9: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p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6" name="Google Shape;146;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9"/>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9"/>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8" name="Google Shape;18;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1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18"/>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5" name="Google Shape;75;p1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19"/>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19"/>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1" name="Google Shape;81;p1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1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1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10"/>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4" name="Google Shape;24;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11"/>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11"/>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0" name="Google Shape;30;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1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12"/>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6" name="Google Shape;36;p12"/>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7" name="Google Shape;37;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13"/>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13"/>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3" name="Google Shape;43;p13"/>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4" name="Google Shape;44;p13"/>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5" name="Google Shape;45;p13"/>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6" name="Google Shape;46;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1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1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1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1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4" name="Shape 54"/>
        <p:cNvGrpSpPr/>
        <p:nvPr/>
      </p:nvGrpSpPr>
      <p:grpSpPr>
        <a:xfrm>
          <a:off x="0" y="0"/>
          <a:ext cx="0" cy="0"/>
          <a:chOff x="0" y="0"/>
          <a:chExt cx="0" cy="0"/>
        </a:xfrm>
      </p:grpSpPr>
      <p:sp>
        <p:nvSpPr>
          <p:cNvPr id="55" name="Google Shape;55;p1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1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1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16"/>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16"/>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1" name="Google Shape;61;p16"/>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2" name="Google Shape;62;p1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1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1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17"/>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17"/>
          <p:cNvSpPr/>
          <p:nvPr>
            <p:ph idx="2" type="pic"/>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lvl="0" marR="0" rtl="0" algn="l">
              <a:lnSpc>
                <a:spcPct val="90000"/>
              </a:lnSpc>
              <a:spcBef>
                <a:spcPts val="100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68" name="Google Shape;68;p17"/>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9" name="Google Shape;69;p1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1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8"/>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1.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1.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BFBFBF"/>
        </a:solidFill>
      </p:bgPr>
    </p:bg>
    <p:spTree>
      <p:nvGrpSpPr>
        <p:cNvPr id="87" name="Shape 87"/>
        <p:cNvGrpSpPr/>
        <p:nvPr/>
      </p:nvGrpSpPr>
      <p:grpSpPr>
        <a:xfrm>
          <a:off x="0" y="0"/>
          <a:ext cx="0" cy="0"/>
          <a:chOff x="0" y="0"/>
          <a:chExt cx="0" cy="0"/>
        </a:xfrm>
      </p:grpSpPr>
      <p:sp>
        <p:nvSpPr>
          <p:cNvPr id="88" name="Google Shape;88;p1"/>
          <p:cNvSpPr txBox="1"/>
          <p:nvPr>
            <p:ph type="ctrTitle"/>
          </p:nvPr>
        </p:nvSpPr>
        <p:spPr>
          <a:xfrm>
            <a:off x="967408" y="1507705"/>
            <a:ext cx="10257183" cy="2816086"/>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chemeClr val="dk1"/>
              </a:buClr>
              <a:buSzPts val="6000"/>
              <a:buFont typeface="Tahoma"/>
              <a:buNone/>
            </a:pPr>
            <a:r>
              <a:rPr b="1" lang="en-US">
                <a:latin typeface="Tahoma"/>
                <a:ea typeface="Tahoma"/>
                <a:cs typeface="Tahoma"/>
                <a:sym typeface="Tahoma"/>
              </a:rPr>
              <a:t>Tutorial for Completing CDOT Form 473/474 Using Adobe Sign</a:t>
            </a:r>
            <a:endParaRPr>
              <a:latin typeface="Tahoma"/>
              <a:ea typeface="Tahoma"/>
              <a:cs typeface="Tahoma"/>
              <a:sym typeface="Tahoma"/>
            </a:endParaRPr>
          </a:p>
        </p:txBody>
      </p:sp>
      <p:pic>
        <p:nvPicPr>
          <p:cNvPr id="89" name="Google Shape;89;p1"/>
          <p:cNvPicPr preferRelativeResize="0"/>
          <p:nvPr/>
        </p:nvPicPr>
        <p:blipFill rotWithShape="1">
          <a:blip r:embed="rId3">
            <a:alphaModFix/>
          </a:blip>
          <a:srcRect b="0" l="0" r="0" t="0"/>
          <a:stretch/>
        </p:blipFill>
        <p:spPr>
          <a:xfrm>
            <a:off x="198782" y="138551"/>
            <a:ext cx="6171601" cy="1352319"/>
          </a:xfrm>
          <a:prstGeom prst="rect">
            <a:avLst/>
          </a:prstGeom>
          <a:noFill/>
          <a:ln>
            <a:noFill/>
          </a:ln>
        </p:spPr>
      </p:pic>
      <p:sp>
        <p:nvSpPr>
          <p:cNvPr id="90" name="Google Shape;90;p1"/>
          <p:cNvSpPr txBox="1"/>
          <p:nvPr/>
        </p:nvSpPr>
        <p:spPr>
          <a:xfrm>
            <a:off x="967408" y="2915748"/>
            <a:ext cx="10257183" cy="2816086"/>
          </a:xfrm>
          <a:prstGeom prst="rect">
            <a:avLst/>
          </a:prstGeom>
          <a:noFill/>
          <a:ln>
            <a:noFill/>
          </a:ln>
        </p:spPr>
        <p:txBody>
          <a:bodyPr anchorCtr="0" anchor="b" bIns="45700" lIns="91425" spcFirstLastPara="1" rIns="91425" wrap="square" tIns="45700">
            <a:normAutofit/>
          </a:bodyPr>
          <a:lstStyle/>
          <a:p>
            <a:pPr indent="0" lvl="0" marL="0" marR="0" rtl="0" algn="ctr">
              <a:lnSpc>
                <a:spcPct val="90000"/>
              </a:lnSpc>
              <a:spcBef>
                <a:spcPts val="0"/>
              </a:spcBef>
              <a:spcAft>
                <a:spcPts val="0"/>
              </a:spcAft>
              <a:buClr>
                <a:schemeClr val="dk1"/>
              </a:buClr>
              <a:buSzPts val="6000"/>
              <a:buFont typeface="Calibri"/>
              <a:buNone/>
            </a:pPr>
            <a:r>
              <a:t/>
            </a:r>
            <a:endParaRPr b="0" i="0" sz="6000" u="none" cap="none" strike="noStrike">
              <a:solidFill>
                <a:schemeClr val="dk1"/>
              </a:solidFill>
              <a:latin typeface="Tahoma"/>
              <a:ea typeface="Tahoma"/>
              <a:cs typeface="Tahoma"/>
              <a:sym typeface="Tahoma"/>
            </a:endParaRPr>
          </a:p>
        </p:txBody>
      </p:sp>
      <p:sp>
        <p:nvSpPr>
          <p:cNvPr id="91" name="Google Shape;91;p1"/>
          <p:cNvSpPr txBox="1"/>
          <p:nvPr/>
        </p:nvSpPr>
        <p:spPr>
          <a:xfrm>
            <a:off x="967407" y="3364579"/>
            <a:ext cx="10257183" cy="2816086"/>
          </a:xfrm>
          <a:prstGeom prst="rect">
            <a:avLst/>
          </a:prstGeom>
          <a:noFill/>
          <a:ln>
            <a:noFill/>
          </a:ln>
        </p:spPr>
        <p:txBody>
          <a:bodyPr anchorCtr="0" anchor="b" bIns="45700" lIns="91425" spcFirstLastPara="1" rIns="91425" wrap="square" tIns="45700">
            <a:normAutofit/>
          </a:bodyPr>
          <a:lstStyle/>
          <a:p>
            <a:pPr indent="0" lvl="0" marL="0" marR="0" rtl="0" algn="ctr">
              <a:lnSpc>
                <a:spcPct val="90000"/>
              </a:lnSpc>
              <a:spcBef>
                <a:spcPts val="0"/>
              </a:spcBef>
              <a:spcAft>
                <a:spcPts val="0"/>
              </a:spcAft>
              <a:buClr>
                <a:schemeClr val="dk1"/>
              </a:buClr>
              <a:buSzPts val="5400"/>
              <a:buFont typeface="Tahoma"/>
              <a:buNone/>
            </a:pPr>
            <a:r>
              <a:rPr b="0" i="0" lang="en-US" sz="5400" u="none" cap="none" strike="noStrike">
                <a:solidFill>
                  <a:schemeClr val="dk1"/>
                </a:solidFill>
                <a:latin typeface="Tahoma"/>
                <a:ea typeface="Tahoma"/>
                <a:cs typeface="Tahoma"/>
                <a:sym typeface="Tahoma"/>
              </a:rPr>
              <a:t>Introduction and General Instructions</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BFBFBF"/>
        </a:solidFill>
      </p:bgPr>
    </p:bg>
    <p:spTree>
      <p:nvGrpSpPr>
        <p:cNvPr id="95" name="Shape 95"/>
        <p:cNvGrpSpPr/>
        <p:nvPr/>
      </p:nvGrpSpPr>
      <p:grpSpPr>
        <a:xfrm>
          <a:off x="0" y="0"/>
          <a:ext cx="0" cy="0"/>
          <a:chOff x="0" y="0"/>
          <a:chExt cx="0" cy="0"/>
        </a:xfrm>
      </p:grpSpPr>
      <p:pic>
        <p:nvPicPr>
          <p:cNvPr id="96" name="Google Shape;96;p2"/>
          <p:cNvPicPr preferRelativeResize="0"/>
          <p:nvPr/>
        </p:nvPicPr>
        <p:blipFill rotWithShape="1">
          <a:blip r:embed="rId3">
            <a:alphaModFix/>
          </a:blip>
          <a:srcRect b="0" l="0" r="0" t="0"/>
          <a:stretch/>
        </p:blipFill>
        <p:spPr>
          <a:xfrm>
            <a:off x="198782" y="138551"/>
            <a:ext cx="6171601" cy="1352319"/>
          </a:xfrm>
          <a:prstGeom prst="rect">
            <a:avLst/>
          </a:prstGeom>
          <a:noFill/>
          <a:ln>
            <a:noFill/>
          </a:ln>
        </p:spPr>
      </p:pic>
      <p:sp>
        <p:nvSpPr>
          <p:cNvPr id="97" name="Google Shape;97;p2"/>
          <p:cNvSpPr txBox="1"/>
          <p:nvPr>
            <p:ph type="ctrTitle"/>
          </p:nvPr>
        </p:nvSpPr>
        <p:spPr>
          <a:xfrm>
            <a:off x="472300" y="1875350"/>
            <a:ext cx="5534400" cy="4722000"/>
          </a:xfrm>
          <a:prstGeom prst="rect">
            <a:avLst/>
          </a:prstGeom>
          <a:noFill/>
          <a:ln>
            <a:noFill/>
          </a:ln>
        </p:spPr>
        <p:txBody>
          <a:bodyPr anchorCtr="0" anchor="b" bIns="45700" lIns="91425" spcFirstLastPara="1" rIns="91425" wrap="square" tIns="45700">
            <a:noAutofit/>
          </a:bodyPr>
          <a:lstStyle/>
          <a:p>
            <a:pPr indent="457200" lvl="0" marL="0" rtl="0" algn="l">
              <a:lnSpc>
                <a:spcPct val="115000"/>
              </a:lnSpc>
              <a:spcBef>
                <a:spcPts val="0"/>
              </a:spcBef>
              <a:spcAft>
                <a:spcPts val="0"/>
              </a:spcAft>
              <a:buClr>
                <a:schemeClr val="dk1"/>
              </a:buClr>
              <a:buSzPts val="2400"/>
              <a:buFont typeface="Tahoma"/>
              <a:buNone/>
            </a:pPr>
            <a:r>
              <a:rPr b="1" lang="en-US" sz="2400">
                <a:latin typeface="Tahoma"/>
                <a:ea typeface="Tahoma"/>
                <a:cs typeface="Tahoma"/>
                <a:sym typeface="Tahoma"/>
              </a:rPr>
              <a:t>This form and process:</a:t>
            </a:r>
            <a:br>
              <a:rPr b="1" lang="en-US" sz="2400">
                <a:latin typeface="Tahoma"/>
                <a:ea typeface="Tahoma"/>
                <a:cs typeface="Tahoma"/>
                <a:sym typeface="Tahoma"/>
              </a:rPr>
            </a:br>
            <a:r>
              <a:rPr b="1" lang="en-US" sz="2400">
                <a:latin typeface="Tahoma"/>
                <a:ea typeface="Tahoma"/>
                <a:cs typeface="Tahoma"/>
                <a:sym typeface="Tahoma"/>
              </a:rPr>
              <a:t>	</a:t>
            </a:r>
            <a:r>
              <a:rPr lang="en-US" sz="2400">
                <a:latin typeface="Tahoma"/>
                <a:ea typeface="Tahoma"/>
                <a:cs typeface="Tahoma"/>
                <a:sym typeface="Tahoma"/>
              </a:rPr>
              <a:t>- Will be implemented July 1</a:t>
            </a:r>
            <a:r>
              <a:rPr baseline="30000" lang="en-US" sz="2400">
                <a:latin typeface="Tahoma"/>
                <a:ea typeface="Tahoma"/>
                <a:cs typeface="Tahoma"/>
                <a:sym typeface="Tahoma"/>
              </a:rPr>
              <a:t>st</a:t>
            </a:r>
            <a:r>
              <a:rPr lang="en-US" sz="2400">
                <a:latin typeface="Tahoma"/>
                <a:ea typeface="Tahoma"/>
                <a:cs typeface="Tahoma"/>
                <a:sym typeface="Tahoma"/>
              </a:rPr>
              <a:t>, 2021</a:t>
            </a:r>
            <a:br>
              <a:rPr lang="en-US" sz="2400">
                <a:latin typeface="Tahoma"/>
                <a:ea typeface="Tahoma"/>
                <a:cs typeface="Tahoma"/>
                <a:sym typeface="Tahoma"/>
              </a:rPr>
            </a:br>
            <a:r>
              <a:rPr lang="en-US" sz="2400">
                <a:latin typeface="Tahoma"/>
                <a:ea typeface="Tahoma"/>
                <a:cs typeface="Tahoma"/>
                <a:sym typeface="Tahoma"/>
              </a:rPr>
              <a:t>	- Allow users to document that </a:t>
            </a:r>
            <a:endParaRPr sz="2400">
              <a:latin typeface="Tahoma"/>
              <a:ea typeface="Tahoma"/>
              <a:cs typeface="Tahoma"/>
              <a:sym typeface="Tahoma"/>
            </a:endParaRPr>
          </a:p>
          <a:p>
            <a:pPr indent="457200" lvl="0" marL="0" rtl="0" algn="l">
              <a:lnSpc>
                <a:spcPct val="115000"/>
              </a:lnSpc>
              <a:spcBef>
                <a:spcPts val="0"/>
              </a:spcBef>
              <a:spcAft>
                <a:spcPts val="0"/>
              </a:spcAft>
              <a:buClr>
                <a:schemeClr val="dk1"/>
              </a:buClr>
              <a:buSzPts val="2400"/>
              <a:buFont typeface="Tahoma"/>
              <a:buNone/>
            </a:pPr>
            <a:r>
              <a:rPr lang="en-US" sz="2400">
                <a:latin typeface="Tahoma"/>
                <a:ea typeface="Tahoma"/>
                <a:cs typeface="Tahoma"/>
                <a:sym typeface="Tahoma"/>
              </a:rPr>
              <a:t>  sampling and testing for a project</a:t>
            </a:r>
            <a:endParaRPr sz="2400">
              <a:latin typeface="Tahoma"/>
              <a:ea typeface="Tahoma"/>
              <a:cs typeface="Tahoma"/>
              <a:sym typeface="Tahoma"/>
            </a:endParaRPr>
          </a:p>
          <a:p>
            <a:pPr indent="457200" lvl="0" marL="0" rtl="0" algn="l">
              <a:lnSpc>
                <a:spcPct val="115000"/>
              </a:lnSpc>
              <a:spcBef>
                <a:spcPts val="0"/>
              </a:spcBef>
              <a:spcAft>
                <a:spcPts val="0"/>
              </a:spcAft>
              <a:buClr>
                <a:schemeClr val="dk1"/>
              </a:buClr>
              <a:buSzPts val="2400"/>
              <a:buFont typeface="Tahoma"/>
              <a:buNone/>
            </a:pPr>
            <a:r>
              <a:rPr lang="en-US" sz="2400">
                <a:latin typeface="Tahoma"/>
                <a:ea typeface="Tahoma"/>
                <a:cs typeface="Tahoma"/>
                <a:sym typeface="Tahoma"/>
              </a:rPr>
              <a:t>  conforms with plans and </a:t>
            </a:r>
            <a:endParaRPr sz="2400">
              <a:latin typeface="Tahoma"/>
              <a:ea typeface="Tahoma"/>
              <a:cs typeface="Tahoma"/>
              <a:sym typeface="Tahoma"/>
            </a:endParaRPr>
          </a:p>
          <a:p>
            <a:pPr indent="457200" lvl="0" marL="0" rtl="0" algn="l">
              <a:lnSpc>
                <a:spcPct val="115000"/>
              </a:lnSpc>
              <a:spcBef>
                <a:spcPts val="0"/>
              </a:spcBef>
              <a:spcAft>
                <a:spcPts val="0"/>
              </a:spcAft>
              <a:buClr>
                <a:schemeClr val="dk1"/>
              </a:buClr>
              <a:buSzPts val="2400"/>
              <a:buFont typeface="Tahoma"/>
              <a:buNone/>
            </a:pPr>
            <a:r>
              <a:rPr lang="en-US" sz="2400">
                <a:latin typeface="Tahoma"/>
                <a:ea typeface="Tahoma"/>
                <a:cs typeface="Tahoma"/>
                <a:sym typeface="Tahoma"/>
              </a:rPr>
              <a:t>  specifications</a:t>
            </a:r>
            <a:br>
              <a:rPr lang="en-US" sz="2400">
                <a:latin typeface="Tahoma"/>
                <a:ea typeface="Tahoma"/>
                <a:cs typeface="Tahoma"/>
                <a:sym typeface="Tahoma"/>
              </a:rPr>
            </a:br>
            <a:r>
              <a:rPr lang="en-US" sz="2400">
                <a:latin typeface="Tahoma"/>
                <a:ea typeface="Tahoma"/>
                <a:cs typeface="Tahoma"/>
                <a:sym typeface="Tahoma"/>
              </a:rPr>
              <a:t>	- Have been created to maintain an </a:t>
            </a:r>
            <a:endParaRPr sz="2400">
              <a:latin typeface="Tahoma"/>
              <a:ea typeface="Tahoma"/>
              <a:cs typeface="Tahoma"/>
              <a:sym typeface="Tahoma"/>
            </a:endParaRPr>
          </a:p>
          <a:p>
            <a:pPr indent="457200" lvl="0" marL="0" rtl="0" algn="l">
              <a:lnSpc>
                <a:spcPct val="115000"/>
              </a:lnSpc>
              <a:spcBef>
                <a:spcPts val="0"/>
              </a:spcBef>
              <a:spcAft>
                <a:spcPts val="0"/>
              </a:spcAft>
              <a:buClr>
                <a:schemeClr val="dk1"/>
              </a:buClr>
              <a:buSzPts val="2400"/>
              <a:buFont typeface="Tahoma"/>
              <a:buNone/>
            </a:pPr>
            <a:r>
              <a:rPr lang="en-US" sz="2400">
                <a:latin typeface="Tahoma"/>
                <a:ea typeface="Tahoma"/>
                <a:cs typeface="Tahoma"/>
                <a:sym typeface="Tahoma"/>
              </a:rPr>
              <a:t>  efficient and creditable method of</a:t>
            </a:r>
            <a:endParaRPr sz="2400">
              <a:latin typeface="Tahoma"/>
              <a:ea typeface="Tahoma"/>
              <a:cs typeface="Tahoma"/>
              <a:sym typeface="Tahoma"/>
            </a:endParaRPr>
          </a:p>
          <a:p>
            <a:pPr indent="457200" lvl="0" marL="0" rtl="0" algn="l">
              <a:lnSpc>
                <a:spcPct val="115000"/>
              </a:lnSpc>
              <a:spcBef>
                <a:spcPts val="0"/>
              </a:spcBef>
              <a:spcAft>
                <a:spcPts val="0"/>
              </a:spcAft>
              <a:buClr>
                <a:schemeClr val="dk1"/>
              </a:buClr>
              <a:buSzPts val="2400"/>
              <a:buFont typeface="Tahoma"/>
              <a:buNone/>
            </a:pPr>
            <a:r>
              <a:rPr lang="en-US" sz="2400">
                <a:latin typeface="Tahoma"/>
                <a:ea typeface="Tahoma"/>
                <a:cs typeface="Tahoma"/>
                <a:sym typeface="Tahoma"/>
              </a:rPr>
              <a:t>  managing and collecting CDOT </a:t>
            </a:r>
            <a:endParaRPr sz="2400">
              <a:latin typeface="Tahoma"/>
              <a:ea typeface="Tahoma"/>
              <a:cs typeface="Tahoma"/>
              <a:sym typeface="Tahoma"/>
            </a:endParaRPr>
          </a:p>
          <a:p>
            <a:pPr indent="457200" lvl="0" marL="0" rtl="0" algn="l">
              <a:lnSpc>
                <a:spcPct val="115000"/>
              </a:lnSpc>
              <a:spcBef>
                <a:spcPts val="0"/>
              </a:spcBef>
              <a:spcAft>
                <a:spcPts val="0"/>
              </a:spcAft>
              <a:buClr>
                <a:schemeClr val="dk1"/>
              </a:buClr>
              <a:buSzPts val="2400"/>
              <a:buFont typeface="Tahoma"/>
              <a:buNone/>
            </a:pPr>
            <a:r>
              <a:rPr lang="en-US" sz="2400">
                <a:latin typeface="Tahoma"/>
                <a:ea typeface="Tahoma"/>
                <a:cs typeface="Tahoma"/>
                <a:sym typeface="Tahoma"/>
              </a:rPr>
              <a:t>  project documentation</a:t>
            </a:r>
            <a:br>
              <a:rPr lang="en-US" sz="2400">
                <a:latin typeface="Tahoma"/>
                <a:ea typeface="Tahoma"/>
                <a:cs typeface="Tahoma"/>
                <a:sym typeface="Tahoma"/>
              </a:rPr>
            </a:br>
            <a:endParaRPr i="1" sz="2400">
              <a:latin typeface="Tahoma"/>
              <a:ea typeface="Tahoma"/>
              <a:cs typeface="Tahoma"/>
              <a:sym typeface="Tahoma"/>
            </a:endParaRPr>
          </a:p>
        </p:txBody>
      </p:sp>
      <p:pic>
        <p:nvPicPr>
          <p:cNvPr id="98" name="Google Shape;98;p2"/>
          <p:cNvPicPr preferRelativeResize="0"/>
          <p:nvPr/>
        </p:nvPicPr>
        <p:blipFill rotWithShape="1">
          <a:blip r:embed="rId4">
            <a:alphaModFix/>
          </a:blip>
          <a:srcRect b="0" l="0" r="0" t="0"/>
          <a:stretch/>
        </p:blipFill>
        <p:spPr>
          <a:xfrm>
            <a:off x="6454479" y="-1"/>
            <a:ext cx="5454239" cy="694574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BFBFBF"/>
        </a:solidFill>
      </p:bgPr>
    </p:bg>
    <p:spTree>
      <p:nvGrpSpPr>
        <p:cNvPr id="102" name="Shape 102"/>
        <p:cNvGrpSpPr/>
        <p:nvPr/>
      </p:nvGrpSpPr>
      <p:grpSpPr>
        <a:xfrm>
          <a:off x="0" y="0"/>
          <a:ext cx="0" cy="0"/>
          <a:chOff x="0" y="0"/>
          <a:chExt cx="0" cy="0"/>
        </a:xfrm>
      </p:grpSpPr>
      <p:pic>
        <p:nvPicPr>
          <p:cNvPr id="103" name="Google Shape;103;p3"/>
          <p:cNvPicPr preferRelativeResize="0"/>
          <p:nvPr/>
        </p:nvPicPr>
        <p:blipFill rotWithShape="1">
          <a:blip r:embed="rId3">
            <a:alphaModFix/>
          </a:blip>
          <a:srcRect b="0" l="0" r="0" t="0"/>
          <a:stretch/>
        </p:blipFill>
        <p:spPr>
          <a:xfrm>
            <a:off x="198782" y="138551"/>
            <a:ext cx="6171601" cy="1352319"/>
          </a:xfrm>
          <a:prstGeom prst="rect">
            <a:avLst/>
          </a:prstGeom>
          <a:noFill/>
          <a:ln>
            <a:noFill/>
          </a:ln>
        </p:spPr>
      </p:pic>
      <p:sp>
        <p:nvSpPr>
          <p:cNvPr id="104" name="Google Shape;104;p3"/>
          <p:cNvSpPr txBox="1"/>
          <p:nvPr>
            <p:ph type="ctrTitle"/>
          </p:nvPr>
        </p:nvSpPr>
        <p:spPr>
          <a:xfrm>
            <a:off x="6749788" y="2837250"/>
            <a:ext cx="2784900" cy="2626500"/>
          </a:xfrm>
          <a:prstGeom prst="rect">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Clr>
                <a:schemeClr val="dk1"/>
              </a:buClr>
              <a:buSzPts val="2400"/>
              <a:buFont typeface="Tahoma"/>
              <a:buNone/>
            </a:pPr>
            <a:r>
              <a:rPr lang="en-US" sz="2400">
                <a:latin typeface="Tahoma"/>
                <a:ea typeface="Tahoma"/>
                <a:cs typeface="Tahoma"/>
                <a:sym typeface="Tahoma"/>
              </a:rPr>
              <a:t>- Melody Perkins</a:t>
            </a:r>
            <a:br>
              <a:rPr lang="en-US" sz="2400">
                <a:latin typeface="Tahoma"/>
                <a:ea typeface="Tahoma"/>
                <a:cs typeface="Tahoma"/>
                <a:sym typeface="Tahoma"/>
              </a:rPr>
            </a:br>
            <a:r>
              <a:rPr lang="en-US" sz="2400">
                <a:latin typeface="Tahoma"/>
                <a:ea typeface="Tahoma"/>
                <a:cs typeface="Tahoma"/>
                <a:sym typeface="Tahoma"/>
              </a:rPr>
              <a:t>- Edward Trujillo	</a:t>
            </a:r>
            <a:br>
              <a:rPr lang="en-US" sz="2400">
                <a:latin typeface="Tahoma"/>
                <a:ea typeface="Tahoma"/>
                <a:cs typeface="Tahoma"/>
                <a:sym typeface="Tahoma"/>
              </a:rPr>
            </a:br>
            <a:r>
              <a:rPr lang="en-US" sz="2400">
                <a:latin typeface="Tahoma"/>
                <a:ea typeface="Tahoma"/>
                <a:cs typeface="Tahoma"/>
                <a:sym typeface="Tahoma"/>
              </a:rPr>
              <a:t>- Hailey Goodale</a:t>
            </a:r>
            <a:br>
              <a:rPr lang="en-US" sz="2400">
                <a:latin typeface="Tahoma"/>
                <a:ea typeface="Tahoma"/>
                <a:cs typeface="Tahoma"/>
                <a:sym typeface="Tahoma"/>
              </a:rPr>
            </a:br>
            <a:r>
              <a:rPr lang="en-US" sz="2400">
                <a:latin typeface="Tahoma"/>
                <a:ea typeface="Tahoma"/>
                <a:cs typeface="Tahoma"/>
                <a:sym typeface="Tahoma"/>
              </a:rPr>
              <a:t>- Brian M. Kelly</a:t>
            </a:r>
            <a:br>
              <a:rPr lang="en-US" sz="2400">
                <a:latin typeface="Tahoma"/>
                <a:ea typeface="Tahoma"/>
                <a:cs typeface="Tahoma"/>
                <a:sym typeface="Tahoma"/>
              </a:rPr>
            </a:br>
            <a:r>
              <a:rPr lang="en-US" sz="2400">
                <a:latin typeface="Tahoma"/>
                <a:ea typeface="Tahoma"/>
                <a:cs typeface="Tahoma"/>
                <a:sym typeface="Tahoma"/>
              </a:rPr>
              <a:t>- Charles Z. Smith</a:t>
            </a:r>
            <a:br>
              <a:rPr lang="en-US" sz="2400">
                <a:latin typeface="Tahoma"/>
                <a:ea typeface="Tahoma"/>
                <a:cs typeface="Tahoma"/>
                <a:sym typeface="Tahoma"/>
              </a:rPr>
            </a:br>
            <a:r>
              <a:rPr lang="en-US" sz="2400">
                <a:latin typeface="Tahoma"/>
                <a:ea typeface="Tahoma"/>
                <a:cs typeface="Tahoma"/>
                <a:sym typeface="Tahoma"/>
              </a:rPr>
              <a:t>- Cheryle Clark</a:t>
            </a:r>
            <a:br>
              <a:rPr lang="en-US" sz="2400">
                <a:latin typeface="Tahoma"/>
                <a:ea typeface="Tahoma"/>
                <a:cs typeface="Tahoma"/>
                <a:sym typeface="Tahoma"/>
              </a:rPr>
            </a:br>
            <a:endParaRPr sz="2800">
              <a:latin typeface="Tahoma"/>
              <a:ea typeface="Tahoma"/>
              <a:cs typeface="Tahoma"/>
              <a:sym typeface="Tahoma"/>
            </a:endParaRPr>
          </a:p>
        </p:txBody>
      </p:sp>
      <p:sp>
        <p:nvSpPr>
          <p:cNvPr id="105" name="Google Shape;105;p3"/>
          <p:cNvSpPr txBox="1"/>
          <p:nvPr/>
        </p:nvSpPr>
        <p:spPr>
          <a:xfrm>
            <a:off x="1836749" y="1901625"/>
            <a:ext cx="8518500" cy="8310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US" sz="2400" u="none" cap="none" strike="noStrike">
                <a:solidFill>
                  <a:schemeClr val="dk1"/>
                </a:solidFill>
                <a:latin typeface="Tahoma"/>
                <a:ea typeface="Tahoma"/>
                <a:cs typeface="Tahoma"/>
                <a:sym typeface="Tahoma"/>
              </a:rPr>
              <a:t>Only those designated as Region Group Members may initiate forms. Those designees are listed below:</a:t>
            </a:r>
            <a:endParaRPr sz="2400">
              <a:solidFill>
                <a:schemeClr val="dk1"/>
              </a:solidFill>
              <a:latin typeface="Tahoma"/>
              <a:ea typeface="Tahoma"/>
              <a:cs typeface="Tahoma"/>
              <a:sym typeface="Tahoma"/>
            </a:endParaRPr>
          </a:p>
        </p:txBody>
      </p:sp>
      <p:sp>
        <p:nvSpPr>
          <p:cNvPr id="106" name="Google Shape;106;p3"/>
          <p:cNvSpPr txBox="1"/>
          <p:nvPr/>
        </p:nvSpPr>
        <p:spPr>
          <a:xfrm>
            <a:off x="1325405" y="5646281"/>
            <a:ext cx="9541200" cy="4617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i="1" lang="en-US" sz="2400">
                <a:solidFill>
                  <a:schemeClr val="dk1"/>
                </a:solidFill>
                <a:latin typeface="Tahoma"/>
                <a:ea typeface="Tahoma"/>
                <a:cs typeface="Tahoma"/>
                <a:sym typeface="Tahoma"/>
              </a:rPr>
              <a:t>If you require form initiation capabilities, please contact OIT. </a:t>
            </a:r>
            <a:endParaRPr i="1" sz="2400">
              <a:solidFill>
                <a:schemeClr val="dk1"/>
              </a:solidFill>
              <a:latin typeface="Tahoma"/>
              <a:ea typeface="Tahoma"/>
              <a:cs typeface="Tahoma"/>
              <a:sym typeface="Tahoma"/>
            </a:endParaRPr>
          </a:p>
        </p:txBody>
      </p:sp>
      <p:sp>
        <p:nvSpPr>
          <p:cNvPr id="107" name="Google Shape;107;p3"/>
          <p:cNvSpPr txBox="1"/>
          <p:nvPr>
            <p:ph type="ctrTitle"/>
          </p:nvPr>
        </p:nvSpPr>
        <p:spPr>
          <a:xfrm>
            <a:off x="2657363" y="2938950"/>
            <a:ext cx="3687600" cy="2423100"/>
          </a:xfrm>
          <a:prstGeom prst="rect">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None/>
            </a:pPr>
            <a:r>
              <a:rPr lang="en-US" sz="2400">
                <a:latin typeface="Tahoma"/>
                <a:ea typeface="Tahoma"/>
                <a:cs typeface="Tahoma"/>
                <a:sym typeface="Tahoma"/>
              </a:rPr>
              <a:t>- Craig Wieden</a:t>
            </a:r>
            <a:endParaRPr sz="2400">
              <a:latin typeface="Tahoma"/>
              <a:ea typeface="Tahoma"/>
              <a:cs typeface="Tahoma"/>
              <a:sym typeface="Tahoma"/>
            </a:endParaRPr>
          </a:p>
          <a:p>
            <a:pPr indent="0" lvl="0" marL="0" rtl="0" algn="l">
              <a:lnSpc>
                <a:spcPct val="90000"/>
              </a:lnSpc>
              <a:spcBef>
                <a:spcPts val="0"/>
              </a:spcBef>
              <a:spcAft>
                <a:spcPts val="0"/>
              </a:spcAft>
              <a:buClr>
                <a:schemeClr val="dk1"/>
              </a:buClr>
              <a:buSzPts val="2400"/>
              <a:buFont typeface="Tahoma"/>
              <a:buNone/>
            </a:pPr>
            <a:r>
              <a:rPr lang="en-US" sz="2400">
                <a:latin typeface="Tahoma"/>
                <a:ea typeface="Tahoma"/>
                <a:cs typeface="Tahoma"/>
                <a:sym typeface="Tahoma"/>
              </a:rPr>
              <a:t>- Todd Mayhew</a:t>
            </a:r>
            <a:br>
              <a:rPr lang="en-US" sz="2400">
                <a:latin typeface="Tahoma"/>
                <a:ea typeface="Tahoma"/>
                <a:cs typeface="Tahoma"/>
                <a:sym typeface="Tahoma"/>
              </a:rPr>
            </a:br>
            <a:r>
              <a:rPr lang="en-US" sz="2400">
                <a:latin typeface="Tahoma"/>
                <a:ea typeface="Tahoma"/>
                <a:cs typeface="Tahoma"/>
                <a:sym typeface="Tahoma"/>
              </a:rPr>
              <a:t>- Darren Phipps</a:t>
            </a:r>
            <a:br>
              <a:rPr lang="en-US" sz="2400">
                <a:latin typeface="Tahoma"/>
                <a:ea typeface="Tahoma"/>
                <a:cs typeface="Tahoma"/>
                <a:sym typeface="Tahoma"/>
              </a:rPr>
            </a:br>
            <a:r>
              <a:rPr lang="en-US" sz="2400">
                <a:latin typeface="Tahoma"/>
                <a:ea typeface="Tahoma"/>
                <a:cs typeface="Tahoma"/>
                <a:sym typeface="Tahoma"/>
              </a:rPr>
              <a:t>- Jennifer Kelly</a:t>
            </a:r>
            <a:br>
              <a:rPr lang="en-US" sz="2400">
                <a:latin typeface="Tahoma"/>
                <a:ea typeface="Tahoma"/>
                <a:cs typeface="Tahoma"/>
                <a:sym typeface="Tahoma"/>
              </a:rPr>
            </a:br>
            <a:r>
              <a:rPr lang="en-US" sz="2400">
                <a:latin typeface="Tahoma"/>
                <a:ea typeface="Tahoma"/>
                <a:cs typeface="Tahoma"/>
                <a:sym typeface="Tahoma"/>
              </a:rPr>
              <a:t>- Lisa Wisner</a:t>
            </a:r>
            <a:br>
              <a:rPr lang="en-US" sz="2400">
                <a:latin typeface="Tahoma"/>
                <a:ea typeface="Tahoma"/>
                <a:cs typeface="Tahoma"/>
                <a:sym typeface="Tahoma"/>
              </a:rPr>
            </a:br>
            <a:r>
              <a:rPr lang="en-US" sz="2400">
                <a:latin typeface="Tahoma"/>
                <a:ea typeface="Tahoma"/>
                <a:cs typeface="Tahoma"/>
                <a:sym typeface="Tahoma"/>
              </a:rPr>
              <a:t>- Patrick [RS] Murphy</a:t>
            </a:r>
            <a:br>
              <a:rPr lang="en-US" sz="2400">
                <a:latin typeface="Tahoma"/>
                <a:ea typeface="Tahoma"/>
                <a:cs typeface="Tahoma"/>
                <a:sym typeface="Tahoma"/>
              </a:rPr>
            </a:br>
            <a:r>
              <a:rPr lang="en-US" sz="2400">
                <a:latin typeface="Tahoma"/>
                <a:ea typeface="Tahoma"/>
                <a:cs typeface="Tahoma"/>
                <a:sym typeface="Tahoma"/>
              </a:rPr>
              <a:t>- Paul Davila </a:t>
            </a:r>
            <a:endParaRPr sz="2800">
              <a:latin typeface="Tahoma"/>
              <a:ea typeface="Tahoma"/>
              <a:cs typeface="Tahoma"/>
              <a:sym typeface="Tahoma"/>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BFBFBF"/>
        </a:solidFill>
      </p:bgPr>
    </p:bg>
    <p:spTree>
      <p:nvGrpSpPr>
        <p:cNvPr id="111" name="Shape 111"/>
        <p:cNvGrpSpPr/>
        <p:nvPr/>
      </p:nvGrpSpPr>
      <p:grpSpPr>
        <a:xfrm>
          <a:off x="0" y="0"/>
          <a:ext cx="0" cy="0"/>
          <a:chOff x="0" y="0"/>
          <a:chExt cx="0" cy="0"/>
        </a:xfrm>
      </p:grpSpPr>
      <p:pic>
        <p:nvPicPr>
          <p:cNvPr id="112" name="Google Shape;112;p4"/>
          <p:cNvPicPr preferRelativeResize="0"/>
          <p:nvPr/>
        </p:nvPicPr>
        <p:blipFill rotWithShape="1">
          <a:blip r:embed="rId3">
            <a:alphaModFix/>
          </a:blip>
          <a:srcRect b="0" l="0" r="0" t="0"/>
          <a:stretch/>
        </p:blipFill>
        <p:spPr>
          <a:xfrm>
            <a:off x="198782" y="138551"/>
            <a:ext cx="6171601" cy="1352319"/>
          </a:xfrm>
          <a:prstGeom prst="rect">
            <a:avLst/>
          </a:prstGeom>
          <a:noFill/>
          <a:ln>
            <a:noFill/>
          </a:ln>
        </p:spPr>
      </p:pic>
      <p:sp>
        <p:nvSpPr>
          <p:cNvPr id="113" name="Google Shape;113;p4"/>
          <p:cNvSpPr txBox="1"/>
          <p:nvPr>
            <p:ph type="ctrTitle"/>
          </p:nvPr>
        </p:nvSpPr>
        <p:spPr>
          <a:xfrm>
            <a:off x="836099" y="1712906"/>
            <a:ext cx="10519800" cy="4510500"/>
          </a:xfrm>
          <a:prstGeom prst="rect">
            <a:avLst/>
          </a:prstGeom>
          <a:noFill/>
          <a:ln>
            <a:noFill/>
          </a:ln>
        </p:spPr>
        <p:txBody>
          <a:bodyPr anchorCtr="0" anchor="b" bIns="45700" lIns="91425" spcFirstLastPara="1" rIns="91425" wrap="square" tIns="45700">
            <a:noAutofit/>
          </a:bodyPr>
          <a:lstStyle/>
          <a:p>
            <a:pPr indent="0" lvl="0" marL="0" rtl="0" algn="l">
              <a:lnSpc>
                <a:spcPct val="115000"/>
              </a:lnSpc>
              <a:spcBef>
                <a:spcPts val="0"/>
              </a:spcBef>
              <a:spcAft>
                <a:spcPts val="0"/>
              </a:spcAft>
              <a:buClr>
                <a:schemeClr val="dk1"/>
              </a:buClr>
              <a:buSzPts val="2400"/>
              <a:buFont typeface="Tahoma"/>
              <a:buNone/>
            </a:pPr>
            <a:r>
              <a:rPr b="1" lang="en-US" sz="2400">
                <a:latin typeface="Tahoma"/>
                <a:ea typeface="Tahoma"/>
                <a:cs typeface="Tahoma"/>
                <a:sym typeface="Tahoma"/>
              </a:rPr>
              <a:t>This training will cover using Adobe Sign to complete Form 473/474 for the following roles:</a:t>
            </a:r>
            <a:br>
              <a:rPr b="1" lang="en-US" sz="2400">
                <a:latin typeface="Tahoma"/>
                <a:ea typeface="Tahoma"/>
                <a:cs typeface="Tahoma"/>
                <a:sym typeface="Tahoma"/>
              </a:rPr>
            </a:br>
            <a:r>
              <a:rPr b="1" lang="en-US" sz="2400">
                <a:latin typeface="Tahoma"/>
                <a:ea typeface="Tahoma"/>
                <a:cs typeface="Tahoma"/>
                <a:sym typeface="Tahoma"/>
              </a:rPr>
              <a:t>	</a:t>
            </a:r>
            <a:r>
              <a:rPr lang="en-US" sz="2400">
                <a:latin typeface="Tahoma"/>
                <a:ea typeface="Tahoma"/>
                <a:cs typeface="Tahoma"/>
                <a:sym typeface="Tahoma"/>
              </a:rPr>
              <a:t>- Form Initiator</a:t>
            </a:r>
            <a:br>
              <a:rPr lang="en-US" sz="2400">
                <a:latin typeface="Tahoma"/>
                <a:ea typeface="Tahoma"/>
                <a:cs typeface="Tahoma"/>
                <a:sym typeface="Tahoma"/>
              </a:rPr>
            </a:br>
            <a:r>
              <a:rPr lang="en-US" sz="2400">
                <a:latin typeface="Tahoma"/>
                <a:ea typeface="Tahoma"/>
                <a:cs typeface="Tahoma"/>
                <a:sym typeface="Tahoma"/>
              </a:rPr>
              <a:t>	- Independent Assurance Tester</a:t>
            </a:r>
            <a:br>
              <a:rPr lang="en-US" sz="2400">
                <a:latin typeface="Tahoma"/>
                <a:ea typeface="Tahoma"/>
                <a:cs typeface="Tahoma"/>
                <a:sym typeface="Tahoma"/>
              </a:rPr>
            </a:br>
            <a:r>
              <a:rPr lang="en-US" sz="2400">
                <a:latin typeface="Tahoma"/>
                <a:ea typeface="Tahoma"/>
                <a:cs typeface="Tahoma"/>
                <a:sym typeface="Tahoma"/>
              </a:rPr>
              <a:t>	- Region Materials Engineer</a:t>
            </a:r>
            <a:br>
              <a:rPr lang="en-US" sz="2400">
                <a:latin typeface="Tahoma"/>
                <a:ea typeface="Tahoma"/>
                <a:cs typeface="Tahoma"/>
                <a:sym typeface="Tahoma"/>
              </a:rPr>
            </a:br>
            <a:r>
              <a:rPr lang="en-US" sz="2400">
                <a:latin typeface="Tahoma"/>
                <a:ea typeface="Tahoma"/>
                <a:cs typeface="Tahoma"/>
                <a:sym typeface="Tahoma"/>
              </a:rPr>
              <a:t>	- Project Tester</a:t>
            </a:r>
            <a:br>
              <a:rPr lang="en-US" sz="2400">
                <a:latin typeface="Tahoma"/>
                <a:ea typeface="Tahoma"/>
                <a:cs typeface="Tahoma"/>
                <a:sym typeface="Tahoma"/>
              </a:rPr>
            </a:br>
            <a:r>
              <a:rPr lang="en-US" sz="2400">
                <a:latin typeface="Tahoma"/>
                <a:ea typeface="Tahoma"/>
                <a:cs typeface="Tahoma"/>
                <a:sym typeface="Tahoma"/>
              </a:rPr>
              <a:t>	- Consultant Engineer</a:t>
            </a:r>
            <a:br>
              <a:rPr lang="en-US" sz="2400">
                <a:latin typeface="Tahoma"/>
                <a:ea typeface="Tahoma"/>
                <a:cs typeface="Tahoma"/>
                <a:sym typeface="Tahoma"/>
              </a:rPr>
            </a:br>
            <a:r>
              <a:rPr lang="en-US" sz="2400">
                <a:latin typeface="Tahoma"/>
                <a:ea typeface="Tahoma"/>
                <a:cs typeface="Tahoma"/>
                <a:sym typeface="Tahoma"/>
              </a:rPr>
              <a:t>	- Project Engineer</a:t>
            </a:r>
            <a:br>
              <a:rPr lang="en-US" sz="2400">
                <a:latin typeface="Tahoma"/>
                <a:ea typeface="Tahoma"/>
                <a:cs typeface="Tahoma"/>
                <a:sym typeface="Tahoma"/>
              </a:rPr>
            </a:br>
            <a:r>
              <a:rPr lang="en-US" sz="2400">
                <a:latin typeface="Tahoma"/>
                <a:ea typeface="Tahoma"/>
                <a:cs typeface="Tahoma"/>
                <a:sym typeface="Tahoma"/>
              </a:rPr>
              <a:t>	- Resident Engineer</a:t>
            </a:r>
            <a:br>
              <a:rPr lang="en-US" sz="2400">
                <a:latin typeface="Tahoma"/>
                <a:ea typeface="Tahoma"/>
                <a:cs typeface="Tahoma"/>
                <a:sym typeface="Tahoma"/>
              </a:rPr>
            </a:br>
            <a:r>
              <a:rPr lang="en-US" sz="2400">
                <a:latin typeface="Tahoma"/>
                <a:ea typeface="Tahoma"/>
                <a:cs typeface="Tahoma"/>
                <a:sym typeface="Tahoma"/>
              </a:rPr>
              <a:t>	- Finals Material Documentation Administrator or Finals Coordinator</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BFBFBF"/>
        </a:solidFill>
      </p:bgPr>
    </p:bg>
    <p:spTree>
      <p:nvGrpSpPr>
        <p:cNvPr id="117" name="Shape 117"/>
        <p:cNvGrpSpPr/>
        <p:nvPr/>
      </p:nvGrpSpPr>
      <p:grpSpPr>
        <a:xfrm>
          <a:off x="0" y="0"/>
          <a:ext cx="0" cy="0"/>
          <a:chOff x="0" y="0"/>
          <a:chExt cx="0" cy="0"/>
        </a:xfrm>
      </p:grpSpPr>
      <p:pic>
        <p:nvPicPr>
          <p:cNvPr id="118" name="Google Shape;118;p5"/>
          <p:cNvPicPr preferRelativeResize="0"/>
          <p:nvPr/>
        </p:nvPicPr>
        <p:blipFill rotWithShape="1">
          <a:blip r:embed="rId3">
            <a:alphaModFix/>
          </a:blip>
          <a:srcRect b="0" l="0" r="0" t="0"/>
          <a:stretch/>
        </p:blipFill>
        <p:spPr>
          <a:xfrm>
            <a:off x="198782" y="138551"/>
            <a:ext cx="6171601" cy="1352319"/>
          </a:xfrm>
          <a:prstGeom prst="rect">
            <a:avLst/>
          </a:prstGeom>
          <a:noFill/>
          <a:ln>
            <a:noFill/>
          </a:ln>
        </p:spPr>
      </p:pic>
      <p:sp>
        <p:nvSpPr>
          <p:cNvPr id="119" name="Google Shape;119;p5"/>
          <p:cNvSpPr txBox="1"/>
          <p:nvPr>
            <p:ph type="ctrTitle"/>
          </p:nvPr>
        </p:nvSpPr>
        <p:spPr>
          <a:xfrm>
            <a:off x="849600" y="3155950"/>
            <a:ext cx="10492800" cy="2255700"/>
          </a:xfrm>
          <a:prstGeom prst="rect">
            <a:avLst/>
          </a:prstGeom>
          <a:noFill/>
          <a:ln>
            <a:noFill/>
          </a:ln>
        </p:spPr>
        <p:txBody>
          <a:bodyPr anchorCtr="0" anchor="b" bIns="45700" lIns="91425" spcFirstLastPara="1" rIns="91425" wrap="square" tIns="45700">
            <a:noAutofit/>
          </a:bodyPr>
          <a:lstStyle/>
          <a:p>
            <a:pPr indent="-381000" lvl="0" marL="457200" rtl="0" algn="l">
              <a:lnSpc>
                <a:spcPct val="150000"/>
              </a:lnSpc>
              <a:spcBef>
                <a:spcPts val="0"/>
              </a:spcBef>
              <a:spcAft>
                <a:spcPts val="0"/>
              </a:spcAft>
              <a:buSzPts val="2400"/>
              <a:buFont typeface="Tahoma"/>
              <a:buChar char="-"/>
            </a:pPr>
            <a:r>
              <a:rPr lang="en-US" sz="2400">
                <a:latin typeface="Tahoma"/>
                <a:ea typeface="Tahoma"/>
                <a:cs typeface="Tahoma"/>
                <a:sym typeface="Tahoma"/>
              </a:rPr>
              <a:t>The form will move through the workflow outlined on the previous slide.</a:t>
            </a:r>
            <a:endParaRPr sz="2400">
              <a:latin typeface="Tahoma"/>
              <a:ea typeface="Tahoma"/>
              <a:cs typeface="Tahoma"/>
              <a:sym typeface="Tahoma"/>
            </a:endParaRPr>
          </a:p>
          <a:p>
            <a:pPr indent="-381000" lvl="0" marL="457200" rtl="0" algn="l">
              <a:lnSpc>
                <a:spcPct val="150000"/>
              </a:lnSpc>
              <a:spcBef>
                <a:spcPts val="0"/>
              </a:spcBef>
              <a:spcAft>
                <a:spcPts val="0"/>
              </a:spcAft>
              <a:buSzPts val="2400"/>
              <a:buFont typeface="Tahoma"/>
              <a:buChar char="-"/>
            </a:pPr>
            <a:r>
              <a:rPr lang="en-US" sz="2400">
                <a:latin typeface="Tahoma"/>
                <a:ea typeface="Tahoma"/>
                <a:cs typeface="Tahoma"/>
                <a:sym typeface="Tahoma"/>
              </a:rPr>
              <a:t>The form </a:t>
            </a:r>
            <a:r>
              <a:rPr b="1" lang="en-US" sz="2400">
                <a:latin typeface="Tahoma"/>
                <a:ea typeface="Tahoma"/>
                <a:cs typeface="Tahoma"/>
                <a:sym typeface="Tahoma"/>
              </a:rPr>
              <a:t>will not</a:t>
            </a:r>
            <a:r>
              <a:rPr lang="en-US" sz="2400">
                <a:latin typeface="Tahoma"/>
                <a:ea typeface="Tahoma"/>
                <a:cs typeface="Tahoma"/>
                <a:sym typeface="Tahoma"/>
              </a:rPr>
              <a:t> move onto the next recipient until it is completed by the previous recipient in the workflow. </a:t>
            </a:r>
            <a:endParaRPr sz="2400">
              <a:latin typeface="Tahoma"/>
              <a:ea typeface="Tahoma"/>
              <a:cs typeface="Tahoma"/>
              <a:sym typeface="Tahoma"/>
            </a:endParaRPr>
          </a:p>
          <a:p>
            <a:pPr indent="-381000" lvl="0" marL="457200" rtl="0" algn="l">
              <a:lnSpc>
                <a:spcPct val="150000"/>
              </a:lnSpc>
              <a:spcBef>
                <a:spcPts val="0"/>
              </a:spcBef>
              <a:spcAft>
                <a:spcPts val="0"/>
              </a:spcAft>
              <a:buSzPts val="2400"/>
              <a:buFont typeface="Tahoma"/>
              <a:buChar char="-"/>
            </a:pPr>
            <a:r>
              <a:rPr lang="en-US" sz="2400">
                <a:latin typeface="Tahoma"/>
                <a:ea typeface="Tahoma"/>
                <a:cs typeface="Tahoma"/>
                <a:sym typeface="Tahoma"/>
              </a:rPr>
              <a:t>Once attachments are put into the form, they will be amended to the bottom of the document for viewing by proceeding recipients. </a:t>
            </a:r>
            <a:endParaRPr sz="2400">
              <a:latin typeface="Tahoma"/>
              <a:ea typeface="Tahoma"/>
              <a:cs typeface="Tahoma"/>
              <a:sym typeface="Tahoma"/>
            </a:endParaRPr>
          </a:p>
        </p:txBody>
      </p:sp>
      <p:sp>
        <p:nvSpPr>
          <p:cNvPr id="120" name="Google Shape;120;p5"/>
          <p:cNvSpPr txBox="1"/>
          <p:nvPr>
            <p:ph type="ctrTitle"/>
          </p:nvPr>
        </p:nvSpPr>
        <p:spPr>
          <a:xfrm>
            <a:off x="836100" y="1889325"/>
            <a:ext cx="10519800" cy="576600"/>
          </a:xfrm>
          <a:prstGeom prst="rect">
            <a:avLst/>
          </a:prstGeom>
          <a:noFill/>
          <a:ln>
            <a:noFill/>
          </a:ln>
        </p:spPr>
        <p:txBody>
          <a:bodyPr anchorCtr="0" anchor="b" bIns="45700" lIns="91425" spcFirstLastPara="1" rIns="91425" wrap="square" tIns="45700">
            <a:noAutofit/>
          </a:bodyPr>
          <a:lstStyle/>
          <a:p>
            <a:pPr indent="0" lvl="0" marL="0" rtl="0" algn="l">
              <a:lnSpc>
                <a:spcPct val="115000"/>
              </a:lnSpc>
              <a:spcBef>
                <a:spcPts val="0"/>
              </a:spcBef>
              <a:spcAft>
                <a:spcPts val="0"/>
              </a:spcAft>
              <a:buClr>
                <a:schemeClr val="dk1"/>
              </a:buClr>
              <a:buSzPts val="2400"/>
              <a:buFont typeface="Tahoma"/>
              <a:buNone/>
            </a:pPr>
            <a:r>
              <a:rPr b="1" lang="en-US" sz="2400">
                <a:latin typeface="Tahoma"/>
                <a:ea typeface="Tahoma"/>
                <a:cs typeface="Tahoma"/>
                <a:sym typeface="Tahoma"/>
              </a:rPr>
              <a:t>Things to Note:</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BFBFBF"/>
        </a:solidFill>
      </p:bgPr>
    </p:bg>
    <p:spTree>
      <p:nvGrpSpPr>
        <p:cNvPr id="124" name="Shape 124"/>
        <p:cNvGrpSpPr/>
        <p:nvPr/>
      </p:nvGrpSpPr>
      <p:grpSpPr>
        <a:xfrm>
          <a:off x="0" y="0"/>
          <a:ext cx="0" cy="0"/>
          <a:chOff x="0" y="0"/>
          <a:chExt cx="0" cy="0"/>
        </a:xfrm>
      </p:grpSpPr>
      <p:pic>
        <p:nvPicPr>
          <p:cNvPr id="125" name="Google Shape;125;ge06fec2e4d_0_1"/>
          <p:cNvPicPr preferRelativeResize="0"/>
          <p:nvPr/>
        </p:nvPicPr>
        <p:blipFill rotWithShape="1">
          <a:blip r:embed="rId3">
            <a:alphaModFix/>
          </a:blip>
          <a:srcRect b="0" l="0" r="0" t="0"/>
          <a:stretch/>
        </p:blipFill>
        <p:spPr>
          <a:xfrm>
            <a:off x="198782" y="138551"/>
            <a:ext cx="6171600" cy="1352319"/>
          </a:xfrm>
          <a:prstGeom prst="rect">
            <a:avLst/>
          </a:prstGeom>
          <a:noFill/>
          <a:ln>
            <a:noFill/>
          </a:ln>
        </p:spPr>
      </p:pic>
      <p:sp>
        <p:nvSpPr>
          <p:cNvPr id="126" name="Google Shape;126;ge06fec2e4d_0_1"/>
          <p:cNvSpPr txBox="1"/>
          <p:nvPr>
            <p:ph type="ctrTitle"/>
          </p:nvPr>
        </p:nvSpPr>
        <p:spPr>
          <a:xfrm>
            <a:off x="849600" y="2584457"/>
            <a:ext cx="10492800" cy="4209900"/>
          </a:xfrm>
          <a:prstGeom prst="rect">
            <a:avLst/>
          </a:prstGeom>
          <a:noFill/>
          <a:ln>
            <a:noFill/>
          </a:ln>
        </p:spPr>
        <p:txBody>
          <a:bodyPr anchorCtr="0" anchor="b" bIns="45700" lIns="91425" spcFirstLastPara="1" rIns="91425" wrap="square" tIns="45700">
            <a:noAutofit/>
          </a:bodyPr>
          <a:lstStyle/>
          <a:p>
            <a:pPr indent="-381000" lvl="0" marL="457200" rtl="0" algn="l">
              <a:lnSpc>
                <a:spcPct val="115000"/>
              </a:lnSpc>
              <a:spcBef>
                <a:spcPts val="0"/>
              </a:spcBef>
              <a:spcAft>
                <a:spcPts val="0"/>
              </a:spcAft>
              <a:buSzPts val="2400"/>
              <a:buFont typeface="Tahoma"/>
              <a:buChar char="-"/>
            </a:pPr>
            <a:r>
              <a:rPr lang="en-US" sz="2400">
                <a:latin typeface="Tahoma"/>
                <a:ea typeface="Tahoma"/>
                <a:cs typeface="Tahoma"/>
                <a:sym typeface="Tahoma"/>
              </a:rPr>
              <a:t>This form can be completed on a mobile device as well as a PC. Written instructions for completion on both a PC and a mobile device are contained in the 2022 Field Materials Manual. </a:t>
            </a:r>
            <a:endParaRPr sz="2400">
              <a:latin typeface="Tahoma"/>
              <a:ea typeface="Tahoma"/>
              <a:cs typeface="Tahoma"/>
              <a:sym typeface="Tahoma"/>
            </a:endParaRPr>
          </a:p>
          <a:p>
            <a:pPr indent="0" lvl="0" marL="457200" rtl="0" algn="l">
              <a:lnSpc>
                <a:spcPct val="115000"/>
              </a:lnSpc>
              <a:spcBef>
                <a:spcPts val="0"/>
              </a:spcBef>
              <a:spcAft>
                <a:spcPts val="0"/>
              </a:spcAft>
              <a:buNone/>
            </a:pPr>
            <a:r>
              <a:t/>
            </a:r>
            <a:endParaRPr sz="2400">
              <a:latin typeface="Tahoma"/>
              <a:ea typeface="Tahoma"/>
              <a:cs typeface="Tahoma"/>
              <a:sym typeface="Tahoma"/>
            </a:endParaRPr>
          </a:p>
          <a:p>
            <a:pPr indent="-381000" lvl="0" marL="457200" rtl="0" algn="l">
              <a:lnSpc>
                <a:spcPct val="115000"/>
              </a:lnSpc>
              <a:spcBef>
                <a:spcPts val="0"/>
              </a:spcBef>
              <a:spcAft>
                <a:spcPts val="0"/>
              </a:spcAft>
              <a:buSzPts val="2400"/>
              <a:buFont typeface="Tahoma"/>
              <a:buChar char="-"/>
            </a:pPr>
            <a:r>
              <a:rPr lang="en-US" sz="2400">
                <a:latin typeface="Tahoma"/>
                <a:ea typeface="Tahoma"/>
                <a:cs typeface="Tahoma"/>
                <a:sym typeface="Tahoma"/>
              </a:rPr>
              <a:t>If you wish to exit the form in the middle of filling it out, you may, and your progress will be saved. To return to the form, open the email containing the “Review and Sign” link and follow the instructions to complete and sign the form. </a:t>
            </a:r>
            <a:endParaRPr sz="2400">
              <a:latin typeface="Tahoma"/>
              <a:ea typeface="Tahoma"/>
              <a:cs typeface="Tahoma"/>
              <a:sym typeface="Tahoma"/>
            </a:endParaRPr>
          </a:p>
          <a:p>
            <a:pPr indent="0" lvl="0" marL="0" rtl="0" algn="l">
              <a:lnSpc>
                <a:spcPct val="115000"/>
              </a:lnSpc>
              <a:spcBef>
                <a:spcPts val="0"/>
              </a:spcBef>
              <a:spcAft>
                <a:spcPts val="0"/>
              </a:spcAft>
              <a:buClr>
                <a:schemeClr val="dk1"/>
              </a:buClr>
              <a:buSzPts val="2400"/>
              <a:buFont typeface="Tahoma"/>
              <a:buNone/>
            </a:pPr>
            <a:br>
              <a:rPr lang="en-US" sz="2400">
                <a:latin typeface="Tahoma"/>
                <a:ea typeface="Tahoma"/>
                <a:cs typeface="Tahoma"/>
                <a:sym typeface="Tahoma"/>
              </a:rPr>
            </a:br>
            <a:endParaRPr sz="2400">
              <a:latin typeface="Tahoma"/>
              <a:ea typeface="Tahoma"/>
              <a:cs typeface="Tahoma"/>
              <a:sym typeface="Tahoma"/>
            </a:endParaRPr>
          </a:p>
        </p:txBody>
      </p:sp>
      <p:sp>
        <p:nvSpPr>
          <p:cNvPr id="127" name="Google Shape;127;ge06fec2e4d_0_1"/>
          <p:cNvSpPr txBox="1"/>
          <p:nvPr>
            <p:ph type="ctrTitle"/>
          </p:nvPr>
        </p:nvSpPr>
        <p:spPr>
          <a:xfrm>
            <a:off x="836100" y="1702725"/>
            <a:ext cx="10519800" cy="576600"/>
          </a:xfrm>
          <a:prstGeom prst="rect">
            <a:avLst/>
          </a:prstGeom>
          <a:noFill/>
          <a:ln>
            <a:noFill/>
          </a:ln>
        </p:spPr>
        <p:txBody>
          <a:bodyPr anchorCtr="0" anchor="b" bIns="45700" lIns="91425" spcFirstLastPara="1" rIns="91425" wrap="square" tIns="45700">
            <a:noAutofit/>
          </a:bodyPr>
          <a:lstStyle/>
          <a:p>
            <a:pPr indent="0" lvl="0" marL="0" rtl="0" algn="l">
              <a:lnSpc>
                <a:spcPct val="115000"/>
              </a:lnSpc>
              <a:spcBef>
                <a:spcPts val="0"/>
              </a:spcBef>
              <a:spcAft>
                <a:spcPts val="0"/>
              </a:spcAft>
              <a:buClr>
                <a:schemeClr val="dk1"/>
              </a:buClr>
              <a:buSzPts val="2400"/>
              <a:buFont typeface="Tahoma"/>
              <a:buNone/>
            </a:pPr>
            <a:r>
              <a:rPr b="1" lang="en-US" sz="2400">
                <a:latin typeface="Tahoma"/>
                <a:ea typeface="Tahoma"/>
                <a:cs typeface="Tahoma"/>
                <a:sym typeface="Tahoma"/>
              </a:rPr>
              <a:t>Things to Note:</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BFBFBF"/>
        </a:solidFill>
      </p:bgPr>
    </p:bg>
    <p:spTree>
      <p:nvGrpSpPr>
        <p:cNvPr id="132" name="Shape 132"/>
        <p:cNvGrpSpPr/>
        <p:nvPr/>
      </p:nvGrpSpPr>
      <p:grpSpPr>
        <a:xfrm>
          <a:off x="0" y="0"/>
          <a:ext cx="0" cy="0"/>
          <a:chOff x="0" y="0"/>
          <a:chExt cx="0" cy="0"/>
        </a:xfrm>
      </p:grpSpPr>
      <p:pic>
        <p:nvPicPr>
          <p:cNvPr id="133" name="Google Shape;133;p6"/>
          <p:cNvPicPr preferRelativeResize="0"/>
          <p:nvPr/>
        </p:nvPicPr>
        <p:blipFill rotWithShape="1">
          <a:blip r:embed="rId3">
            <a:alphaModFix/>
          </a:blip>
          <a:srcRect b="0" l="0" r="0" t="0"/>
          <a:stretch/>
        </p:blipFill>
        <p:spPr>
          <a:xfrm>
            <a:off x="198782" y="138551"/>
            <a:ext cx="6171601" cy="1352319"/>
          </a:xfrm>
          <a:prstGeom prst="rect">
            <a:avLst/>
          </a:prstGeom>
          <a:noFill/>
          <a:ln>
            <a:noFill/>
          </a:ln>
        </p:spPr>
      </p:pic>
      <p:sp>
        <p:nvSpPr>
          <p:cNvPr id="134" name="Google Shape;134;p6"/>
          <p:cNvSpPr txBox="1"/>
          <p:nvPr/>
        </p:nvSpPr>
        <p:spPr>
          <a:xfrm>
            <a:off x="637493" y="2052097"/>
            <a:ext cx="5294177" cy="4893647"/>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2400">
                <a:solidFill>
                  <a:schemeClr val="dk1"/>
                </a:solidFill>
                <a:latin typeface="Tahoma"/>
                <a:ea typeface="Tahoma"/>
                <a:cs typeface="Tahoma"/>
                <a:sym typeface="Tahoma"/>
              </a:rPr>
              <a:t>In this introduction video, I will walk you through the general steps of completing this form using Adobe Sign. </a:t>
            </a:r>
            <a:endParaRPr/>
          </a:p>
          <a:p>
            <a:pPr indent="0" lvl="0" marL="0" marR="0" rtl="0" algn="r">
              <a:spcBef>
                <a:spcPts val="0"/>
              </a:spcBef>
              <a:spcAft>
                <a:spcPts val="0"/>
              </a:spcAft>
              <a:buNone/>
            </a:pPr>
            <a:r>
              <a:t/>
            </a:r>
            <a:endParaRPr sz="2400">
              <a:solidFill>
                <a:schemeClr val="dk1"/>
              </a:solidFill>
              <a:latin typeface="Tahoma"/>
              <a:ea typeface="Tahoma"/>
              <a:cs typeface="Tahoma"/>
              <a:sym typeface="Tahoma"/>
            </a:endParaRPr>
          </a:p>
          <a:p>
            <a:pPr indent="0" lvl="0" marL="0" marR="0" rtl="0" algn="r">
              <a:spcBef>
                <a:spcPts val="0"/>
              </a:spcBef>
              <a:spcAft>
                <a:spcPts val="0"/>
              </a:spcAft>
              <a:buNone/>
            </a:pPr>
            <a:r>
              <a:rPr lang="en-US" sz="2400">
                <a:solidFill>
                  <a:schemeClr val="dk1"/>
                </a:solidFill>
                <a:latin typeface="Tahoma"/>
                <a:ea typeface="Tahoma"/>
                <a:cs typeface="Tahoma"/>
                <a:sym typeface="Tahoma"/>
              </a:rPr>
              <a:t>However, completing the form looks slightly different for every role. After watching this video, please watch the training video created for your specific role.</a:t>
            </a:r>
            <a:endParaRPr/>
          </a:p>
          <a:p>
            <a:pPr indent="0" lvl="0" marL="0" marR="0" rtl="0" algn="r">
              <a:spcBef>
                <a:spcPts val="0"/>
              </a:spcBef>
              <a:spcAft>
                <a:spcPts val="0"/>
              </a:spcAft>
              <a:buNone/>
            </a:pPr>
            <a:r>
              <a:t/>
            </a:r>
            <a:endParaRPr sz="2400">
              <a:solidFill>
                <a:schemeClr val="dk1"/>
              </a:solidFill>
              <a:latin typeface="Tahoma"/>
              <a:ea typeface="Tahoma"/>
              <a:cs typeface="Tahoma"/>
              <a:sym typeface="Tahoma"/>
            </a:endParaRPr>
          </a:p>
          <a:p>
            <a:pPr indent="0" lvl="0" marL="0" marR="0" rtl="0" algn="r">
              <a:spcBef>
                <a:spcPts val="0"/>
              </a:spcBef>
              <a:spcAft>
                <a:spcPts val="0"/>
              </a:spcAft>
              <a:buNone/>
            </a:pPr>
            <a:r>
              <a:rPr lang="en-US" sz="2400">
                <a:solidFill>
                  <a:schemeClr val="dk1"/>
                </a:solidFill>
                <a:latin typeface="Tahoma"/>
                <a:ea typeface="Tahoma"/>
                <a:cs typeface="Tahoma"/>
                <a:sym typeface="Tahoma"/>
              </a:rPr>
              <a:t> </a:t>
            </a:r>
            <a:br>
              <a:rPr lang="en-US" sz="2400">
                <a:solidFill>
                  <a:schemeClr val="dk1"/>
                </a:solidFill>
                <a:latin typeface="Tahoma"/>
                <a:ea typeface="Tahoma"/>
                <a:cs typeface="Tahoma"/>
                <a:sym typeface="Tahoma"/>
              </a:rPr>
            </a:br>
            <a:endParaRPr sz="2400">
              <a:solidFill>
                <a:schemeClr val="dk1"/>
              </a:solidFill>
              <a:latin typeface="Tahoma"/>
              <a:ea typeface="Tahoma"/>
              <a:cs typeface="Tahoma"/>
              <a:sym typeface="Tahoma"/>
            </a:endParaRPr>
          </a:p>
        </p:txBody>
      </p:sp>
      <p:pic>
        <p:nvPicPr>
          <p:cNvPr id="135" name="Google Shape;135;p6"/>
          <p:cNvPicPr preferRelativeResize="0"/>
          <p:nvPr/>
        </p:nvPicPr>
        <p:blipFill rotWithShape="1">
          <a:blip r:embed="rId4">
            <a:alphaModFix/>
          </a:blip>
          <a:srcRect b="0" l="0" r="0" t="0"/>
          <a:stretch/>
        </p:blipFill>
        <p:spPr>
          <a:xfrm>
            <a:off x="6454479" y="-1"/>
            <a:ext cx="5454238" cy="694574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BFBFBF"/>
        </a:solidFill>
      </p:bgPr>
    </p:bg>
    <p:spTree>
      <p:nvGrpSpPr>
        <p:cNvPr id="140" name="Shape 140"/>
        <p:cNvGrpSpPr/>
        <p:nvPr/>
      </p:nvGrpSpPr>
      <p:grpSpPr>
        <a:xfrm>
          <a:off x="0" y="0"/>
          <a:ext cx="0" cy="0"/>
          <a:chOff x="0" y="0"/>
          <a:chExt cx="0" cy="0"/>
        </a:xfrm>
      </p:grpSpPr>
      <p:pic>
        <p:nvPicPr>
          <p:cNvPr id="141" name="Google Shape;141;ge06fec2e4d_0_9"/>
          <p:cNvPicPr preferRelativeResize="0"/>
          <p:nvPr/>
        </p:nvPicPr>
        <p:blipFill rotWithShape="1">
          <a:blip r:embed="rId3">
            <a:alphaModFix/>
          </a:blip>
          <a:srcRect b="0" l="0" r="0" t="0"/>
          <a:stretch/>
        </p:blipFill>
        <p:spPr>
          <a:xfrm>
            <a:off x="198782" y="138551"/>
            <a:ext cx="6171600" cy="1352319"/>
          </a:xfrm>
          <a:prstGeom prst="rect">
            <a:avLst/>
          </a:prstGeom>
          <a:noFill/>
          <a:ln>
            <a:noFill/>
          </a:ln>
        </p:spPr>
      </p:pic>
      <p:sp>
        <p:nvSpPr>
          <p:cNvPr id="142" name="Google Shape;142;ge06fec2e4d_0_9"/>
          <p:cNvSpPr txBox="1"/>
          <p:nvPr/>
        </p:nvSpPr>
        <p:spPr>
          <a:xfrm>
            <a:off x="637493" y="2052097"/>
            <a:ext cx="5294100" cy="4893600"/>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2400">
                <a:solidFill>
                  <a:schemeClr val="dk1"/>
                </a:solidFill>
                <a:latin typeface="Tahoma"/>
                <a:ea typeface="Tahoma"/>
                <a:cs typeface="Tahoma"/>
                <a:sym typeface="Tahoma"/>
              </a:rPr>
              <a:t>In this introduction video, I will walk you through the general steps of completing this form using Adobe Sign. </a:t>
            </a:r>
            <a:endParaRPr/>
          </a:p>
          <a:p>
            <a:pPr indent="0" lvl="0" marL="0" marR="0" rtl="0" algn="r">
              <a:spcBef>
                <a:spcPts val="0"/>
              </a:spcBef>
              <a:spcAft>
                <a:spcPts val="0"/>
              </a:spcAft>
              <a:buNone/>
            </a:pPr>
            <a:r>
              <a:t/>
            </a:r>
            <a:endParaRPr sz="2400">
              <a:solidFill>
                <a:schemeClr val="dk1"/>
              </a:solidFill>
              <a:latin typeface="Tahoma"/>
              <a:ea typeface="Tahoma"/>
              <a:cs typeface="Tahoma"/>
              <a:sym typeface="Tahoma"/>
            </a:endParaRPr>
          </a:p>
          <a:p>
            <a:pPr indent="0" lvl="0" marL="0" marR="0" rtl="0" algn="r">
              <a:spcBef>
                <a:spcPts val="0"/>
              </a:spcBef>
              <a:spcAft>
                <a:spcPts val="0"/>
              </a:spcAft>
              <a:buNone/>
            </a:pPr>
            <a:r>
              <a:rPr lang="en-US" sz="2400">
                <a:solidFill>
                  <a:schemeClr val="dk1"/>
                </a:solidFill>
                <a:latin typeface="Tahoma"/>
                <a:ea typeface="Tahoma"/>
                <a:cs typeface="Tahoma"/>
                <a:sym typeface="Tahoma"/>
              </a:rPr>
              <a:t>However, completing the form looks slightly different for every role. After watching this video, please watch the training video created for your specific role.</a:t>
            </a:r>
            <a:endParaRPr/>
          </a:p>
          <a:p>
            <a:pPr indent="0" lvl="0" marL="0" marR="0" rtl="0" algn="r">
              <a:spcBef>
                <a:spcPts val="0"/>
              </a:spcBef>
              <a:spcAft>
                <a:spcPts val="0"/>
              </a:spcAft>
              <a:buNone/>
            </a:pPr>
            <a:r>
              <a:t/>
            </a:r>
            <a:endParaRPr sz="2400">
              <a:solidFill>
                <a:schemeClr val="dk1"/>
              </a:solidFill>
              <a:latin typeface="Tahoma"/>
              <a:ea typeface="Tahoma"/>
              <a:cs typeface="Tahoma"/>
              <a:sym typeface="Tahoma"/>
            </a:endParaRPr>
          </a:p>
          <a:p>
            <a:pPr indent="0" lvl="0" marL="0" marR="0" rtl="0" algn="r">
              <a:spcBef>
                <a:spcPts val="0"/>
              </a:spcBef>
              <a:spcAft>
                <a:spcPts val="0"/>
              </a:spcAft>
              <a:buNone/>
            </a:pPr>
            <a:r>
              <a:rPr lang="en-US" sz="2400">
                <a:solidFill>
                  <a:schemeClr val="dk1"/>
                </a:solidFill>
                <a:latin typeface="Tahoma"/>
                <a:ea typeface="Tahoma"/>
                <a:cs typeface="Tahoma"/>
                <a:sym typeface="Tahoma"/>
              </a:rPr>
              <a:t> </a:t>
            </a:r>
            <a:br>
              <a:rPr lang="en-US" sz="2400">
                <a:solidFill>
                  <a:schemeClr val="dk1"/>
                </a:solidFill>
                <a:latin typeface="Tahoma"/>
                <a:ea typeface="Tahoma"/>
                <a:cs typeface="Tahoma"/>
                <a:sym typeface="Tahoma"/>
              </a:rPr>
            </a:br>
            <a:endParaRPr sz="2400">
              <a:solidFill>
                <a:schemeClr val="dk1"/>
              </a:solidFill>
              <a:latin typeface="Tahoma"/>
              <a:ea typeface="Tahoma"/>
              <a:cs typeface="Tahoma"/>
              <a:sym typeface="Tahoma"/>
            </a:endParaRPr>
          </a:p>
        </p:txBody>
      </p:sp>
      <p:pic>
        <p:nvPicPr>
          <p:cNvPr id="143" name="Google Shape;143;ge06fec2e4d_0_9"/>
          <p:cNvPicPr preferRelativeResize="0"/>
          <p:nvPr/>
        </p:nvPicPr>
        <p:blipFill rotWithShape="1">
          <a:blip r:embed="rId4">
            <a:alphaModFix/>
          </a:blip>
          <a:srcRect b="0" l="0" r="0" t="0"/>
          <a:stretch/>
        </p:blipFill>
        <p:spPr>
          <a:xfrm>
            <a:off x="6454479" y="-1"/>
            <a:ext cx="5454239" cy="694574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BFBFBF"/>
        </a:solidFill>
      </p:bgPr>
    </p:bg>
    <p:spTree>
      <p:nvGrpSpPr>
        <p:cNvPr id="147" name="Shape 147"/>
        <p:cNvGrpSpPr/>
        <p:nvPr/>
      </p:nvGrpSpPr>
      <p:grpSpPr>
        <a:xfrm>
          <a:off x="0" y="0"/>
          <a:ext cx="0" cy="0"/>
          <a:chOff x="0" y="0"/>
          <a:chExt cx="0" cy="0"/>
        </a:xfrm>
      </p:grpSpPr>
      <p:sp>
        <p:nvSpPr>
          <p:cNvPr id="148" name="Google Shape;148;p7"/>
          <p:cNvSpPr txBox="1"/>
          <p:nvPr>
            <p:ph type="ctrTitle"/>
          </p:nvPr>
        </p:nvSpPr>
        <p:spPr>
          <a:xfrm>
            <a:off x="967408" y="2512866"/>
            <a:ext cx="10257183" cy="2816086"/>
          </a:xfrm>
          <a:prstGeom prst="rect">
            <a:avLst/>
          </a:prstGeom>
          <a:noFill/>
          <a:ln>
            <a:noFill/>
          </a:ln>
        </p:spPr>
        <p:txBody>
          <a:bodyPr anchorCtr="0" anchor="b"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Tahoma"/>
              <a:buNone/>
            </a:pPr>
            <a:r>
              <a:rPr b="1" lang="en-US">
                <a:latin typeface="Tahoma"/>
                <a:ea typeface="Tahoma"/>
                <a:cs typeface="Tahoma"/>
                <a:sym typeface="Tahoma"/>
              </a:rPr>
              <a:t>Thanks for watching!</a:t>
            </a:r>
            <a:br>
              <a:rPr b="1" lang="en-US">
                <a:latin typeface="Tahoma"/>
                <a:ea typeface="Tahoma"/>
                <a:cs typeface="Tahoma"/>
                <a:sym typeface="Tahoma"/>
              </a:rPr>
            </a:br>
            <a:br>
              <a:rPr b="1" lang="en-US">
                <a:latin typeface="Tahoma"/>
                <a:ea typeface="Tahoma"/>
                <a:cs typeface="Tahoma"/>
                <a:sym typeface="Tahoma"/>
              </a:rPr>
            </a:br>
            <a:r>
              <a:rPr i="1" lang="en-US" sz="4900">
                <a:latin typeface="Tahoma"/>
                <a:ea typeface="Tahoma"/>
                <a:cs typeface="Tahoma"/>
                <a:sym typeface="Tahoma"/>
              </a:rPr>
              <a:t>If you need assistance with this form, please contact Ed Trujillo at edward.trujillo@state.co.us</a:t>
            </a:r>
            <a:endParaRPr i="1">
              <a:latin typeface="Tahoma"/>
              <a:ea typeface="Tahoma"/>
              <a:cs typeface="Tahoma"/>
              <a:sym typeface="Tahoma"/>
            </a:endParaRPr>
          </a:p>
        </p:txBody>
      </p:sp>
      <p:pic>
        <p:nvPicPr>
          <p:cNvPr id="149" name="Google Shape;149;p7"/>
          <p:cNvPicPr preferRelativeResize="0"/>
          <p:nvPr/>
        </p:nvPicPr>
        <p:blipFill rotWithShape="1">
          <a:blip r:embed="rId3">
            <a:alphaModFix/>
          </a:blip>
          <a:srcRect b="0" l="0" r="0" t="0"/>
          <a:stretch/>
        </p:blipFill>
        <p:spPr>
          <a:xfrm>
            <a:off x="198782" y="138551"/>
            <a:ext cx="6171601" cy="1352319"/>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2021-04-21T16:48:19Z</dcterms:created>
  <dc:creator>Hailey Goodale</dc:creator>
</cp:coreProperties>
</file>