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kEYtAl/RVuUqVOM4aimJnyV+7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358" y="1929320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>
            <p:ph type="ctrTitle"/>
          </p:nvPr>
        </p:nvSpPr>
        <p:spPr>
          <a:xfrm>
            <a:off x="967358" y="3185895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Instructions for IA Testers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967408" y="2171120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2021-04-21T19:37:22Z</dcterms:created>
  <dc:creator>Hailey Goodale</dc:creator>
</cp:coreProperties>
</file>