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g8egz4oeLNjMptqnus/fwqcw/t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408" y="2020957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967408" y="3192945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latin typeface="Tahoma"/>
                <a:ea typeface="Tahoma"/>
                <a:cs typeface="Tahoma"/>
                <a:sym typeface="Tahoma"/>
              </a:rPr>
              <a:t>Instructions for RME</a:t>
            </a:r>
            <a:endParaRPr sz="600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967408" y="2580637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2021-04-21T20:37:07Z</dcterms:created>
  <dc:creator>Hailey Goodale</dc:creator>
</cp:coreProperties>
</file>