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</p:sldIdLst>
  <p:sldSz cy="6858000" cx="12192000"/>
  <p:notesSz cx="6858000" cy="9144000"/>
  <p:embeddedFontLst>
    <p:embeddedFont>
      <p:font typeface="Tahoma"/>
      <p:regular r:id="rId8"/>
      <p:bold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0" roundtripDataSignature="AMtx7mhbVaQDpCCI7X4d/WvE0lXvTsFWW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0" Type="http://customschemas.google.com/relationships/presentationmetadata" Target="metadata"/><Relationship Id="rId9" Type="http://schemas.openxmlformats.org/officeDocument/2006/relationships/font" Target="fonts/Tahoma-bold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font" Target="fonts/Tahoma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5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5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4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5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7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7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8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8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9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9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2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2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3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13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BFBFBF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967408" y="1843470"/>
            <a:ext cx="10257300" cy="2816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ahoma"/>
              <a:buNone/>
            </a:pPr>
            <a:r>
              <a:rPr b="1" lang="en-US">
                <a:latin typeface="Tahoma"/>
                <a:ea typeface="Tahoma"/>
                <a:cs typeface="Tahoma"/>
                <a:sym typeface="Tahoma"/>
              </a:rPr>
              <a:t>Tutorial for Completing CDOT Form 473/474 Using Adobe Sign</a:t>
            </a:r>
            <a:endParaRPr>
              <a:latin typeface="Tahoma"/>
              <a:ea typeface="Tahoma"/>
              <a:cs typeface="Tahoma"/>
              <a:sym typeface="Tahoma"/>
            </a:endParaRPr>
          </a:p>
        </p:txBody>
      </p:sp>
      <p:pic>
        <p:nvPicPr>
          <p:cNvPr id="85" name="Google Shape;85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8782" y="138551"/>
            <a:ext cx="6171601" cy="1352319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"/>
          <p:cNvSpPr txBox="1"/>
          <p:nvPr/>
        </p:nvSpPr>
        <p:spPr>
          <a:xfrm>
            <a:off x="967408" y="3082545"/>
            <a:ext cx="10257300" cy="2816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>
                <a:latin typeface="Tahoma"/>
                <a:ea typeface="Tahoma"/>
                <a:cs typeface="Tahoma"/>
                <a:sym typeface="Tahoma"/>
              </a:rPr>
              <a:t>Instructions for Project Tester</a:t>
            </a:r>
            <a:endParaRPr sz="6000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BFBFBF"/>
        </a:solidFill>
      </p:bgPr>
    </p:bg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"/>
          <p:cNvSpPr txBox="1"/>
          <p:nvPr>
            <p:ph type="ctrTitle"/>
          </p:nvPr>
        </p:nvSpPr>
        <p:spPr>
          <a:xfrm>
            <a:off x="1079604" y="2176379"/>
            <a:ext cx="10257183" cy="107731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-285750" lvl="0" marL="2857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>
                <a:latin typeface="Tahoma"/>
                <a:ea typeface="Tahoma"/>
                <a:cs typeface="Tahoma"/>
                <a:sym typeface="Tahoma"/>
              </a:rPr>
              <a:t>You may exit the form at any time. To return to where you left off, click the “Review and Sign” button in the original email you received.</a:t>
            </a:r>
            <a:br>
              <a:rPr lang="en-US" sz="1800">
                <a:latin typeface="Tahoma"/>
                <a:ea typeface="Tahoma"/>
                <a:cs typeface="Tahoma"/>
                <a:sym typeface="Tahoma"/>
              </a:rPr>
            </a:br>
            <a:br>
              <a:rPr lang="en-US" sz="1800">
                <a:latin typeface="Tahoma"/>
                <a:ea typeface="Tahoma"/>
                <a:cs typeface="Tahoma"/>
                <a:sym typeface="Tahoma"/>
              </a:rPr>
            </a:br>
            <a:endParaRPr sz="1800">
              <a:latin typeface="Tahoma"/>
              <a:ea typeface="Tahoma"/>
              <a:cs typeface="Tahoma"/>
              <a:sym typeface="Tahoma"/>
            </a:endParaRPr>
          </a:p>
        </p:txBody>
      </p:sp>
      <p:pic>
        <p:nvPicPr>
          <p:cNvPr id="92" name="Google Shape;92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8782" y="138551"/>
            <a:ext cx="6171601" cy="1352319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2"/>
          <p:cNvSpPr txBox="1"/>
          <p:nvPr/>
        </p:nvSpPr>
        <p:spPr>
          <a:xfrm>
            <a:off x="967408" y="-235800"/>
            <a:ext cx="10257183" cy="281608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ahoma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Notes on completing the form:</a:t>
            </a:r>
            <a:br>
              <a:rPr b="1" i="0" lang="en-US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</a:br>
            <a:br>
              <a:rPr b="0" i="0" lang="en-US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</a:br>
            <a:endParaRPr b="0" i="0" sz="2000" u="none" cap="none" strike="noStrik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94" name="Google Shape;94;p2"/>
          <p:cNvSpPr txBox="1"/>
          <p:nvPr/>
        </p:nvSpPr>
        <p:spPr>
          <a:xfrm>
            <a:off x="1079604" y="2701440"/>
            <a:ext cx="10568314" cy="3477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Complete all fields in the form to limit time delays in the project documentation process. 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Your section requires the following attachments:</a:t>
            </a:r>
            <a:endParaRPr/>
          </a:p>
          <a:p>
            <a:pPr indent="-285750" lvl="1" marL="7429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Explanation of Exceptions</a:t>
            </a:r>
            <a:endParaRPr/>
          </a:p>
          <a:p>
            <a:pPr indent="-285750" lvl="1" marL="7429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Owner Acceptance Checklist</a:t>
            </a:r>
            <a:endParaRPr/>
          </a:p>
          <a:p>
            <a:pPr indent="-285750" lvl="1" marL="7429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Reduction Documentation and CAR Quality Level Reports </a:t>
            </a:r>
            <a:endParaRPr/>
          </a:p>
          <a:p>
            <a:pPr indent="-285750" lvl="1" marL="7429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Incentive / Disincentive Documents</a:t>
            </a:r>
            <a:endParaRPr/>
          </a:p>
          <a:p>
            <a:pPr indent="-285750" lvl="1" marL="7429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Certificate Checklist</a:t>
            </a:r>
            <a:endParaRPr/>
          </a:p>
          <a:p>
            <a:pPr indent="-285750" lvl="1" marL="7429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Random Sampling Schedules</a:t>
            </a:r>
            <a:endParaRPr/>
          </a:p>
          <a:p>
            <a:pPr indent="-285750" lvl="1" marL="7429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Q/C Notebooks</a:t>
            </a:r>
            <a:endParaRPr/>
          </a:p>
          <a:p>
            <a:pPr indent="-285750" lvl="1" marL="7429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Form 1324</a:t>
            </a:r>
            <a:endParaRPr/>
          </a:p>
          <a:p>
            <a:pPr indent="-285750" lvl="1" marL="7429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Buy America Documentation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BFBFBF"/>
        </a:solidFill>
      </p:bgPr>
    </p:bg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"/>
          <p:cNvSpPr txBox="1"/>
          <p:nvPr>
            <p:ph type="ctrTitle"/>
          </p:nvPr>
        </p:nvSpPr>
        <p:spPr>
          <a:xfrm>
            <a:off x="967408" y="2580637"/>
            <a:ext cx="10257183" cy="281608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ahoma"/>
              <a:buNone/>
            </a:pPr>
            <a:r>
              <a:rPr b="1" lang="en-US">
                <a:latin typeface="Tahoma"/>
                <a:ea typeface="Tahoma"/>
                <a:cs typeface="Tahoma"/>
                <a:sym typeface="Tahoma"/>
              </a:rPr>
              <a:t>Thanks for watching!</a:t>
            </a:r>
            <a:br>
              <a:rPr b="1" lang="en-US">
                <a:latin typeface="Tahoma"/>
                <a:ea typeface="Tahoma"/>
                <a:cs typeface="Tahoma"/>
                <a:sym typeface="Tahoma"/>
              </a:rPr>
            </a:br>
            <a:br>
              <a:rPr b="1" lang="en-US">
                <a:latin typeface="Tahoma"/>
                <a:ea typeface="Tahoma"/>
                <a:cs typeface="Tahoma"/>
                <a:sym typeface="Tahoma"/>
              </a:rPr>
            </a:br>
            <a:r>
              <a:rPr i="1" lang="en-US" sz="4900">
                <a:latin typeface="Tahoma"/>
                <a:ea typeface="Tahoma"/>
                <a:cs typeface="Tahoma"/>
                <a:sym typeface="Tahoma"/>
              </a:rPr>
              <a:t>If you need assistance with this form, please contact edward.trujillo@state.co.us</a:t>
            </a:r>
            <a:endParaRPr i="1">
              <a:latin typeface="Tahoma"/>
              <a:ea typeface="Tahoma"/>
              <a:cs typeface="Tahoma"/>
              <a:sym typeface="Tahoma"/>
            </a:endParaRPr>
          </a:p>
        </p:txBody>
      </p:sp>
      <p:pic>
        <p:nvPicPr>
          <p:cNvPr id="100" name="Google Shape;100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8782" y="138551"/>
            <a:ext cx="6171601" cy="135231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2021-04-21T20:37:07Z</dcterms:created>
  <dc:creator>Hailey Goodale</dc:creator>
</cp:coreProperties>
</file>