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MkIJN3lYDz/XSwBKTsUmK1ja0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0cdad073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e0cdad0735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0cdad0735_1_0"/>
          <p:cNvSpPr txBox="1"/>
          <p:nvPr>
            <p:ph type="ctrTitle"/>
          </p:nvPr>
        </p:nvSpPr>
        <p:spPr>
          <a:xfrm>
            <a:off x="868800" y="1652900"/>
            <a:ext cx="104544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ge0cdad0735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0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e0cdad0735_1_0"/>
          <p:cNvSpPr txBox="1"/>
          <p:nvPr/>
        </p:nvSpPr>
        <p:spPr>
          <a:xfrm>
            <a:off x="753150" y="3462875"/>
            <a:ext cx="106857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55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Instructions for Consultant Project Engineer</a:t>
            </a:r>
            <a:endParaRPr b="0" i="0" sz="55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967408" y="2647954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2021-04-21T18:52:35Z</dcterms:created>
  <dc:creator>Hailey Goodale</dc:creator>
</cp:coreProperties>
</file>