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embeddedFontLst>
    <p:embeddedFont>
      <p:font typeface="Tahoma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9" roundtripDataSignature="AMtx7mgMkIJN3lYDz/XSwBKTsUmK1ja0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Tahoma-regular.fntdata"/><Relationship Id="rId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e0cdad0735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ge0cdad0735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e0cdad0735_1_0"/>
          <p:cNvSpPr txBox="1"/>
          <p:nvPr>
            <p:ph type="ctrTitle"/>
          </p:nvPr>
        </p:nvSpPr>
        <p:spPr>
          <a:xfrm>
            <a:off x="868800" y="1652900"/>
            <a:ext cx="10454400" cy="2816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ahoma"/>
              <a:buNone/>
            </a:pPr>
            <a:r>
              <a:rPr b="1" lang="en-US">
                <a:latin typeface="Tahoma"/>
                <a:ea typeface="Tahoma"/>
                <a:cs typeface="Tahoma"/>
                <a:sym typeface="Tahoma"/>
              </a:rPr>
              <a:t>Tutorial for Completing CDOT Form 473/474 Using Adobe Sign</a:t>
            </a: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85" name="Google Shape;85;ge0cdad0735_1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782" y="138551"/>
            <a:ext cx="6171600" cy="1352319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ge0cdad0735_1_0"/>
          <p:cNvSpPr txBox="1"/>
          <p:nvPr/>
        </p:nvSpPr>
        <p:spPr>
          <a:xfrm>
            <a:off x="753150" y="3462875"/>
            <a:ext cx="10685700" cy="2816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en-US" sz="5500" u="none" cap="none" strike="noStrik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Instructions for Consultant Project Engineer</a:t>
            </a:r>
            <a:endParaRPr b="0" i="0" sz="5500" u="none" cap="none" strike="noStrik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ctrTitle"/>
          </p:nvPr>
        </p:nvSpPr>
        <p:spPr>
          <a:xfrm>
            <a:off x="967408" y="2647954"/>
            <a:ext cx="10257183" cy="28160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ahoma"/>
              <a:buNone/>
            </a:pPr>
            <a:r>
              <a:rPr b="1" lang="en-US">
                <a:latin typeface="Tahoma"/>
                <a:ea typeface="Tahoma"/>
                <a:cs typeface="Tahoma"/>
                <a:sym typeface="Tahoma"/>
              </a:rPr>
              <a:t>Thanks for watching!</a:t>
            </a:r>
            <a:br>
              <a:rPr b="1" lang="en-US">
                <a:latin typeface="Tahoma"/>
                <a:ea typeface="Tahoma"/>
                <a:cs typeface="Tahoma"/>
                <a:sym typeface="Tahoma"/>
              </a:rPr>
            </a:br>
            <a:br>
              <a:rPr b="1" lang="en-US">
                <a:latin typeface="Tahoma"/>
                <a:ea typeface="Tahoma"/>
                <a:cs typeface="Tahoma"/>
                <a:sym typeface="Tahoma"/>
              </a:rPr>
            </a:br>
            <a:r>
              <a:rPr i="1" lang="en-US" sz="4900">
                <a:latin typeface="Tahoma"/>
                <a:ea typeface="Tahoma"/>
                <a:cs typeface="Tahoma"/>
                <a:sym typeface="Tahoma"/>
              </a:rPr>
              <a:t>If you need assistance with this form, please contact edward.trujillo@state.co.us</a:t>
            </a:r>
            <a:endParaRPr i="1"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92" name="Google Shape;9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782" y="138551"/>
            <a:ext cx="6171601" cy="13523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2021-04-21T18:52:35Z</dcterms:created>
  <dc:creator>Hailey Goodale</dc:creator>
</cp:coreProperties>
</file>