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hjlKpUAmJ7xL0exyg9l/dDRbgX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967358" y="1824657"/>
            <a:ext cx="102573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Tutorial for Completing CDOT Form 473/474 Using Adobe Sign</a:t>
            </a:r>
            <a:endParaRPr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588875" y="3094825"/>
            <a:ext cx="11238000" cy="2816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latin typeface="Tahoma"/>
                <a:ea typeface="Tahoma"/>
                <a:cs typeface="Tahoma"/>
                <a:sym typeface="Tahoma"/>
              </a:rPr>
              <a:t>Instructions for Project Engineer</a:t>
            </a:r>
            <a:endParaRPr sz="5500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FBFB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>
            <p:ph type="ctrTitle"/>
          </p:nvPr>
        </p:nvSpPr>
        <p:spPr>
          <a:xfrm>
            <a:off x="967408" y="2647954"/>
            <a:ext cx="10257183" cy="281608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ahoma"/>
              <a:buNone/>
            </a:pPr>
            <a:r>
              <a:rPr b="1" lang="en-US">
                <a:latin typeface="Tahoma"/>
                <a:ea typeface="Tahoma"/>
                <a:cs typeface="Tahoma"/>
                <a:sym typeface="Tahoma"/>
              </a:rPr>
              <a:t>Thanks for watching!</a:t>
            </a: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br>
              <a:rPr b="1" lang="en-US">
                <a:latin typeface="Tahoma"/>
                <a:ea typeface="Tahoma"/>
                <a:cs typeface="Tahoma"/>
                <a:sym typeface="Tahoma"/>
              </a:rPr>
            </a:br>
            <a:r>
              <a:rPr i="1" lang="en-US" sz="4900">
                <a:latin typeface="Tahoma"/>
                <a:ea typeface="Tahoma"/>
                <a:cs typeface="Tahoma"/>
                <a:sym typeface="Tahoma"/>
              </a:rPr>
              <a:t>If you need assistance with this form, please contact edward.trujillo@state.co.us</a:t>
            </a:r>
            <a:endParaRPr i="1">
              <a:latin typeface="Tahoma"/>
              <a:ea typeface="Tahoma"/>
              <a:cs typeface="Tahoma"/>
              <a:sym typeface="Tahoma"/>
            </a:endParaRPr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8782" y="138551"/>
            <a:ext cx="6171601" cy="1352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2021-04-21T18:52:35Z</dcterms:created>
  <dc:creator>Hailey Goodale</dc:creator>
</cp:coreProperties>
</file>