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idaWvtmIWoK20hHhcgfzFZGqSC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358" y="1705170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967350" y="4735572"/>
            <a:ext cx="10257300" cy="100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Tahoma"/>
                <a:ea typeface="Tahoma"/>
                <a:cs typeface="Tahoma"/>
                <a:sym typeface="Tahoma"/>
              </a:rPr>
              <a:t>Instructions for Region Engineer</a:t>
            </a:r>
            <a:endParaRPr sz="550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/>
          <p:nvPr>
            <p:ph type="ctrTitle"/>
          </p:nvPr>
        </p:nvSpPr>
        <p:spPr>
          <a:xfrm>
            <a:off x="967408" y="2709662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2021-04-21T18:52:35Z</dcterms:created>
  <dc:creator>Hailey Goodale</dc:creator>
</cp:coreProperties>
</file>