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gKzhqkIubxWJl1DnRnRkxA3+QP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67350" y="1791174"/>
            <a:ext cx="10257300" cy="267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967358" y="3536470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Tahoma"/>
                <a:ea typeface="Tahoma"/>
                <a:cs typeface="Tahoma"/>
                <a:sym typeface="Tahoma"/>
              </a:rPr>
              <a:t>Instructions for Finals Administrator/Coordinator</a:t>
            </a:r>
            <a:endParaRPr sz="550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967408" y="2709662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2021-04-21T18:52:35Z</dcterms:created>
  <dc:creator>Hailey Goodale</dc:creator>
</cp:coreProperties>
</file>