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3" r:id="rId4"/>
    <p:sldMasterId id="2147483694" r:id="rId5"/>
    <p:sldMasterId id="214748369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y="6858000" cx="12192000"/>
  <p:notesSz cx="6858000" cy="9144000"/>
  <p:embeddedFontLst>
    <p:embeddedFont>
      <p:font typeface="Roboto"/>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36">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36"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font" Target="fonts/Roboto-bold.fntdata"/><Relationship Id="rId12" Type="http://schemas.openxmlformats.org/officeDocument/2006/relationships/slide" Target="slides/slide5.xml"/><Relationship Id="rId34" Type="http://schemas.openxmlformats.org/officeDocument/2006/relationships/font" Target="fonts/Roboto-regular.fntdata"/><Relationship Id="rId15" Type="http://schemas.openxmlformats.org/officeDocument/2006/relationships/slide" Target="slides/slide8.xml"/><Relationship Id="rId37" Type="http://schemas.openxmlformats.org/officeDocument/2006/relationships/font" Target="fonts/Roboto-boldItalic.fntdata"/><Relationship Id="rId14" Type="http://schemas.openxmlformats.org/officeDocument/2006/relationships/slide" Target="slides/slide7.xml"/><Relationship Id="rId36" Type="http://schemas.openxmlformats.org/officeDocument/2006/relationships/font" Target="fonts/Roboto-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1"/>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1"/>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121079a4eb_0_3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g1121079a4eb_0_394: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62" name="Google Shape;262;g1121079a4eb_0_3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280c9c0b87_0_10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g1280c9c0b87_0_1073: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59" name="Google Shape;359;g1280c9c0b87_0_10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325"/>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1280c9c0b87_0_10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g1280c9c0b87_0_108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75" name="Google Shape;375;g1280c9c0b87_0_10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325"/>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1280c9c0b87_0_10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g1280c9c0b87_0_1087: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84" name="Google Shape;384;g1280c9c0b87_0_10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325"/>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298625c82c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g1298625c82c_0_47: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400" name="Google Shape;400;g1298625c82c_0_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325"/>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1280c9c0b87_0_10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g1280c9c0b87_0_1094: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416" name="Google Shape;416;g1280c9c0b87_0_10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325"/>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1231c715452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g1231c715452_3_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425" name="Google Shape;425;g1231c715452_3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325"/>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1231c715452_3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g1231c715452_3_7: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442" name="Google Shape;442;g1231c715452_3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325"/>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1231c715452_3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g1231c715452_3_14: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451" name="Google Shape;451;g1231c715452_3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325"/>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1231c715452_3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g1231c715452_3_2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468" name="Google Shape;468;g1231c715452_3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325"/>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1231c715452_3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g1231c715452_3_28: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477" name="Google Shape;477;g1231c715452_3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325"/>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2323e736c4_0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g12323e736c4_0_128: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70" name="Google Shape;270;g12323e736c4_0_1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325"/>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1231c715452_3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g1231c715452_3_35: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494" name="Google Shape;494;g1231c715452_3_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325"/>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1231c715452_3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g1231c715452_3_42: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503" name="Google Shape;503;g1231c715452_3_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325"/>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1231c715452_3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g1231c715452_3_49: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514" name="Google Shape;514;g1231c715452_3_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325"/>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12863be343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g12863be3439_0_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523" name="Google Shape;523;g12863be343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325"/>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1280c9c0b87_0_8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1280c9c0b87_0_816:notes"/>
          <p:cNvSpPr txBox="1"/>
          <p:nvPr>
            <p:ph idx="1" type="body"/>
          </p:nvPr>
        </p:nvSpPr>
        <p:spPr>
          <a:xfrm>
            <a:off x="685800" y="4400549"/>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1" name="Google Shape;531;g1280c9c0b87_0_8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1280c9c0b87_0_8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1280c9c0b87_0_8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g1280c9c0b87_0_82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1280c9c0b87_0_8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1" name="Google Shape;551;g1280c9c0b87_0_8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280c9c0b87_0_4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1280c9c0b87_0_4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g1280c9c0b87_0_45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280c9c0b87_0_2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1280c9c0b87_0_2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g1280c9c0b87_0_25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2323e736c4_0_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g12323e736c4_0_135: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95" name="Google Shape;295;g12323e736c4_0_1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325"/>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280c9c0b87_0_10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g1280c9c0b87_0_1045: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12" name="Google Shape;312;g1280c9c0b87_0_10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325"/>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280c9c0b87_0_10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1280c9c0b87_0_1052: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26" name="Google Shape;326;g1280c9c0b87_0_10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325"/>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280c9c0b87_0_10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g1280c9c0b87_0_1059: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35" name="Google Shape;335;g1280c9c0b87_0_10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325"/>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280c9c0b87_0_10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g1280c9c0b87_0_1066: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50" name="Google Shape;350;g1280c9c0b87_0_10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325"/>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_2 Col" type="twoObj">
  <p:cSld name="TWO_OBJECTS">
    <p:spTree>
      <p:nvGrpSpPr>
        <p:cNvPr id="18" name="Shape 18"/>
        <p:cNvGrpSpPr/>
        <p:nvPr/>
      </p:nvGrpSpPr>
      <p:grpSpPr>
        <a:xfrm>
          <a:off x="0" y="0"/>
          <a:ext cx="0" cy="0"/>
          <a:chOff x="0" y="0"/>
          <a:chExt cx="0" cy="0"/>
        </a:xfrm>
      </p:grpSpPr>
      <p:sp>
        <p:nvSpPr>
          <p:cNvPr id="19" name="Google Shape;19;p2"/>
          <p:cNvSpPr txBox="1"/>
          <p:nvPr>
            <p:ph type="title"/>
          </p:nvPr>
        </p:nvSpPr>
        <p:spPr>
          <a:xfrm>
            <a:off x="2996946" y="-2"/>
            <a:ext cx="8509254" cy="1143002"/>
          </a:xfrm>
          <a:prstGeom prst="rect">
            <a:avLst/>
          </a:prstGeom>
          <a:noFill/>
          <a:ln>
            <a:noFill/>
          </a:ln>
        </p:spPr>
        <p:txBody>
          <a:bodyPr anchorCtr="0" anchor="ctr" bIns="0" lIns="0" spcFirstLastPara="1" rIns="0" wrap="square" tIns="0">
            <a:no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2"/>
          <p:cNvSpPr txBox="1"/>
          <p:nvPr>
            <p:ph idx="1" type="body"/>
          </p:nvPr>
        </p:nvSpPr>
        <p:spPr>
          <a:xfrm>
            <a:off x="685800" y="1600200"/>
            <a:ext cx="5181600" cy="4576763"/>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2"/>
          <p:cNvSpPr txBox="1"/>
          <p:nvPr>
            <p:ph idx="2" type="body"/>
          </p:nvPr>
        </p:nvSpPr>
        <p:spPr>
          <a:xfrm>
            <a:off x="6324600" y="1600200"/>
            <a:ext cx="5181600" cy="4576763"/>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2"/>
          <p:cNvSpPr txBox="1"/>
          <p:nvPr>
            <p:ph idx="10" type="dt"/>
          </p:nvPr>
        </p:nvSpPr>
        <p:spPr>
          <a:xfrm>
            <a:off x="685800" y="6356350"/>
            <a:ext cx="2743200" cy="365125"/>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2"/>
          <p:cNvSpPr txBox="1"/>
          <p:nvPr>
            <p:ph idx="12" type="sldNum"/>
          </p:nvPr>
        </p:nvSpPr>
        <p:spPr>
          <a:xfrm>
            <a:off x="8763000" y="6356350"/>
            <a:ext cx="2743200" cy="365125"/>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_Contact">
  <p:cSld name="Closing_Contact">
    <p:spTree>
      <p:nvGrpSpPr>
        <p:cNvPr id="61" name="Shape 61"/>
        <p:cNvGrpSpPr/>
        <p:nvPr/>
      </p:nvGrpSpPr>
      <p:grpSpPr>
        <a:xfrm>
          <a:off x="0" y="0"/>
          <a:ext cx="0" cy="0"/>
          <a:chOff x="0" y="0"/>
          <a:chExt cx="0" cy="0"/>
        </a:xfrm>
      </p:grpSpPr>
      <p:sp>
        <p:nvSpPr>
          <p:cNvPr id="62" name="Google Shape;62;p11"/>
          <p:cNvSpPr/>
          <p:nvPr/>
        </p:nvSpPr>
        <p:spPr>
          <a:xfrm>
            <a:off x="0" y="0"/>
            <a:ext cx="12192000"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63" name="Google Shape;63;p11"/>
          <p:cNvSpPr/>
          <p:nvPr/>
        </p:nvSpPr>
        <p:spPr>
          <a:xfrm>
            <a:off x="0" y="-1"/>
            <a:ext cx="12192000" cy="2281237"/>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64" name="Google Shape;64;p11"/>
          <p:cNvSpPr txBox="1"/>
          <p:nvPr>
            <p:ph idx="10" type="dt"/>
          </p:nvPr>
        </p:nvSpPr>
        <p:spPr>
          <a:xfrm>
            <a:off x="685800" y="6356350"/>
            <a:ext cx="2743200" cy="365125"/>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1"/>
          <p:cNvSpPr txBox="1"/>
          <p:nvPr>
            <p:ph idx="12" type="sldNum"/>
          </p:nvPr>
        </p:nvSpPr>
        <p:spPr>
          <a:xfrm>
            <a:off x="8763000" y="6356350"/>
            <a:ext cx="2743200" cy="365125"/>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67" name="Google Shape;67;p11"/>
          <p:cNvCxnSpPr/>
          <p:nvPr/>
        </p:nvCxnSpPr>
        <p:spPr>
          <a:xfrm>
            <a:off x="0" y="2286000"/>
            <a:ext cx="12188952" cy="0"/>
          </a:xfrm>
          <a:prstGeom prst="straightConnector1">
            <a:avLst/>
          </a:prstGeom>
          <a:noFill/>
          <a:ln cap="flat" cmpd="sng" w="82550">
            <a:solidFill>
              <a:srgbClr val="EF7521"/>
            </a:solidFill>
            <a:prstDash val="solid"/>
            <a:miter lim="800000"/>
            <a:headEnd len="sm" w="sm" type="none"/>
            <a:tailEnd len="sm" w="sm" type="none"/>
          </a:ln>
        </p:spPr>
      </p:cxnSp>
      <p:pic>
        <p:nvPicPr>
          <p:cNvPr id="68" name="Google Shape;68;p11"/>
          <p:cNvPicPr preferRelativeResize="0"/>
          <p:nvPr/>
        </p:nvPicPr>
        <p:blipFill rotWithShape="1">
          <a:blip r:embed="rId2">
            <a:alphaModFix/>
          </a:blip>
          <a:srcRect b="0" l="0" r="0" t="0"/>
          <a:stretch/>
        </p:blipFill>
        <p:spPr>
          <a:xfrm>
            <a:off x="457200" y="440927"/>
            <a:ext cx="2691115" cy="1399380"/>
          </a:xfrm>
          <a:prstGeom prst="rect">
            <a:avLst/>
          </a:prstGeom>
          <a:noFill/>
          <a:ln>
            <a:noFill/>
          </a:ln>
        </p:spPr>
      </p:pic>
      <p:sp>
        <p:nvSpPr>
          <p:cNvPr id="69" name="Google Shape;69;p11"/>
          <p:cNvSpPr txBox="1"/>
          <p:nvPr>
            <p:ph type="title"/>
          </p:nvPr>
        </p:nvSpPr>
        <p:spPr>
          <a:xfrm>
            <a:off x="2996946" y="-2"/>
            <a:ext cx="8509254" cy="2281238"/>
          </a:xfrm>
          <a:prstGeom prst="rect">
            <a:avLst/>
          </a:prstGeom>
          <a:noFill/>
          <a:ln>
            <a:noFill/>
          </a:ln>
        </p:spPr>
        <p:txBody>
          <a:bodyPr anchorCtr="0" anchor="ctr" bIns="0" lIns="0" spcFirstLastPara="1" rIns="0" wrap="square" tIns="0">
            <a:norm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a:off x="685800" y="2722163"/>
            <a:ext cx="10820400" cy="3450037"/>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_1 Col Table">
  <p:cSld name="Content_1 Col Table">
    <p:spTree>
      <p:nvGrpSpPr>
        <p:cNvPr id="71" name="Shape 71"/>
        <p:cNvGrpSpPr/>
        <p:nvPr/>
      </p:nvGrpSpPr>
      <p:grpSpPr>
        <a:xfrm>
          <a:off x="0" y="0"/>
          <a:ext cx="0" cy="0"/>
          <a:chOff x="0" y="0"/>
          <a:chExt cx="0" cy="0"/>
        </a:xfrm>
      </p:grpSpPr>
      <p:sp>
        <p:nvSpPr>
          <p:cNvPr id="72" name="Google Shape;72;p12"/>
          <p:cNvSpPr txBox="1"/>
          <p:nvPr>
            <p:ph type="title"/>
          </p:nvPr>
        </p:nvSpPr>
        <p:spPr>
          <a:xfrm>
            <a:off x="2996946" y="-2"/>
            <a:ext cx="8509254" cy="1143002"/>
          </a:xfrm>
          <a:prstGeom prst="rect">
            <a:avLst/>
          </a:prstGeom>
          <a:noFill/>
          <a:ln>
            <a:noFill/>
          </a:ln>
        </p:spPr>
        <p:txBody>
          <a:bodyPr anchorCtr="0" anchor="ctr" bIns="0" lIns="0" spcFirstLastPara="1" rIns="0" wrap="square" tIns="0">
            <a:no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2"/>
          <p:cNvSpPr txBox="1"/>
          <p:nvPr>
            <p:ph idx="10" type="dt"/>
          </p:nvPr>
        </p:nvSpPr>
        <p:spPr>
          <a:xfrm>
            <a:off x="685800" y="6356350"/>
            <a:ext cx="2743200" cy="365125"/>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2"/>
          <p:cNvSpPr txBox="1"/>
          <p:nvPr>
            <p:ph idx="12" type="sldNum"/>
          </p:nvPr>
        </p:nvSpPr>
        <p:spPr>
          <a:xfrm>
            <a:off x="8763000" y="6356350"/>
            <a:ext cx="2743200" cy="365125"/>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76" name="Google Shape;76;p12"/>
          <p:cNvSpPr/>
          <p:nvPr>
            <p:ph idx="2" type="tbl"/>
          </p:nvPr>
        </p:nvSpPr>
        <p:spPr>
          <a:xfrm>
            <a:off x="685800" y="1600199"/>
            <a:ext cx="10820400" cy="4572001"/>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1800"/>
              <a:buFont typeface="Trebuchet MS"/>
              <a:buNone/>
              <a:defRPr sz="1800">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y Content - Text Slide">
  <p:cSld name="Grey Content - Text Slide">
    <p:spTree>
      <p:nvGrpSpPr>
        <p:cNvPr id="77" name="Shape 77"/>
        <p:cNvGrpSpPr/>
        <p:nvPr/>
      </p:nvGrpSpPr>
      <p:grpSpPr>
        <a:xfrm>
          <a:off x="0" y="0"/>
          <a:ext cx="0" cy="0"/>
          <a:chOff x="0" y="0"/>
          <a:chExt cx="0" cy="0"/>
        </a:xfrm>
      </p:grpSpPr>
      <p:sp>
        <p:nvSpPr>
          <p:cNvPr id="78" name="Google Shape;78;p13"/>
          <p:cNvSpPr txBox="1"/>
          <p:nvPr>
            <p:ph idx="1" type="body"/>
          </p:nvPr>
        </p:nvSpPr>
        <p:spPr>
          <a:xfrm>
            <a:off x="406400" y="152400"/>
            <a:ext cx="11379300" cy="4572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560"/>
              </a:spcBef>
              <a:spcAft>
                <a:spcPts val="0"/>
              </a:spcAft>
              <a:buClr>
                <a:schemeClr val="lt1"/>
              </a:buClr>
              <a:buSzPts val="1400"/>
              <a:buFont typeface="Arial"/>
              <a:buNone/>
              <a:defRPr b="1" i="0" sz="2800" u="none" cap="none" strike="noStrike">
                <a:solidFill>
                  <a:schemeClr val="lt1"/>
                </a:solidFill>
                <a:latin typeface="Trebuchet MS"/>
                <a:ea typeface="Trebuchet MS"/>
                <a:cs typeface="Trebuchet MS"/>
                <a:sym typeface="Trebuchet MS"/>
              </a:defRPr>
            </a:lvl1pPr>
            <a:lvl2pPr indent="-228600" lvl="1" marL="914400" marR="0" rtl="0" algn="l">
              <a:lnSpc>
                <a:spcPct val="100000"/>
              </a:lnSpc>
              <a:spcBef>
                <a:spcPts val="560"/>
              </a:spcBef>
              <a:spcAft>
                <a:spcPts val="0"/>
              </a:spcAft>
              <a:buClr>
                <a:schemeClr val="lt1"/>
              </a:buClr>
              <a:buSzPts val="1400"/>
              <a:buFont typeface="Arial"/>
              <a:buNone/>
              <a:defRPr b="1" i="0" sz="2800" u="none" cap="none" strike="noStrike">
                <a:solidFill>
                  <a:schemeClr val="lt1"/>
                </a:solidFill>
                <a:latin typeface="Trebuchet MS"/>
                <a:ea typeface="Trebuchet MS"/>
                <a:cs typeface="Trebuchet MS"/>
                <a:sym typeface="Trebuchet MS"/>
              </a:defRPr>
            </a:lvl2pPr>
            <a:lvl3pPr indent="-228600" lvl="2" marL="1371600" marR="0" rtl="0" algn="l">
              <a:lnSpc>
                <a:spcPct val="100000"/>
              </a:lnSpc>
              <a:spcBef>
                <a:spcPts val="480"/>
              </a:spcBef>
              <a:spcAft>
                <a:spcPts val="0"/>
              </a:spcAft>
              <a:buClr>
                <a:schemeClr val="dk1"/>
              </a:buClr>
              <a:buSzPts val="1400"/>
              <a:buFont typeface="Arial"/>
              <a:buNone/>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9" name="Google Shape;79;p13"/>
          <p:cNvSpPr txBox="1"/>
          <p:nvPr>
            <p:ph idx="2" type="body"/>
          </p:nvPr>
        </p:nvSpPr>
        <p:spPr>
          <a:xfrm>
            <a:off x="406400" y="914400"/>
            <a:ext cx="11277600" cy="4419600"/>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00000"/>
              </a:lnSpc>
              <a:spcBef>
                <a:spcPts val="600"/>
              </a:spcBef>
              <a:spcAft>
                <a:spcPts val="0"/>
              </a:spcAft>
              <a:buClr>
                <a:schemeClr val="lt1"/>
              </a:buClr>
              <a:buSzPts val="2400"/>
              <a:buFont typeface="Arial"/>
              <a:buChar char="•"/>
              <a:defRPr b="0" i="0" sz="2400" u="none" cap="none" strike="noStrike">
                <a:solidFill>
                  <a:schemeClr val="lt1"/>
                </a:solidFill>
                <a:latin typeface="Trebuchet MS"/>
                <a:ea typeface="Trebuchet MS"/>
                <a:cs typeface="Trebuchet MS"/>
                <a:sym typeface="Trebuchet MS"/>
              </a:defRPr>
            </a:lvl1pPr>
            <a:lvl2pPr indent="-381000" lvl="1" marL="9144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Trebuchet MS"/>
                <a:ea typeface="Trebuchet MS"/>
                <a:cs typeface="Trebuchet MS"/>
                <a:sym typeface="Trebuchet MS"/>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Trebuchet MS"/>
                <a:ea typeface="Trebuchet MS"/>
                <a:cs typeface="Trebuchet MS"/>
                <a:sym typeface="Trebuchet MS"/>
              </a:defRPr>
            </a:lvl3pPr>
            <a:lvl4pPr indent="-381000" lvl="3" marL="18288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Trebuchet MS"/>
                <a:ea typeface="Trebuchet MS"/>
                <a:cs typeface="Trebuchet MS"/>
                <a:sym typeface="Trebuchet MS"/>
              </a:defRPr>
            </a:lvl4pPr>
            <a:lvl5pPr indent="-381000" lvl="4" marL="22860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Trebuchet MS"/>
                <a:ea typeface="Trebuchet MS"/>
                <a:cs typeface="Trebuchet MS"/>
                <a:sym typeface="Trebuchet MS"/>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0" name="Google Shape;80;p13"/>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_Image 1">
  <p:cSld name="Content_Image_1">
    <p:spTree>
      <p:nvGrpSpPr>
        <p:cNvPr id="81" name="Shape 81"/>
        <p:cNvGrpSpPr/>
        <p:nvPr/>
      </p:nvGrpSpPr>
      <p:grpSpPr>
        <a:xfrm>
          <a:off x="0" y="0"/>
          <a:ext cx="0" cy="0"/>
          <a:chOff x="0" y="0"/>
          <a:chExt cx="0" cy="0"/>
        </a:xfrm>
      </p:grpSpPr>
      <p:sp>
        <p:nvSpPr>
          <p:cNvPr id="82" name="Google Shape;82;p14"/>
          <p:cNvSpPr txBox="1"/>
          <p:nvPr>
            <p:ph type="title"/>
          </p:nvPr>
        </p:nvSpPr>
        <p:spPr>
          <a:xfrm>
            <a:off x="2996947" y="-1"/>
            <a:ext cx="8509200" cy="1143300"/>
          </a:xfrm>
          <a:prstGeom prst="rect">
            <a:avLst/>
          </a:prstGeom>
          <a:noFill/>
          <a:ln>
            <a:noFill/>
          </a:ln>
        </p:spPr>
        <p:txBody>
          <a:bodyPr anchorCtr="0" anchor="ctr" bIns="0" lIns="0" spcFirstLastPara="1" rIns="0" wrap="square" tIns="0">
            <a:noAutofit/>
          </a:bodyPr>
          <a:lstStyle>
            <a:lvl1pPr lvl="0" rtl="0" algn="r">
              <a:lnSpc>
                <a:spcPct val="90000"/>
              </a:lnSpc>
              <a:spcBef>
                <a:spcPts val="0"/>
              </a:spcBef>
              <a:spcAft>
                <a:spcPts val="0"/>
              </a:spcAft>
              <a:buClr>
                <a:schemeClr val="dk1"/>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83" name="Google Shape;83;p14"/>
          <p:cNvSpPr/>
          <p:nvPr>
            <p:ph idx="2" type="pic"/>
          </p:nvPr>
        </p:nvSpPr>
        <p:spPr>
          <a:xfrm>
            <a:off x="0" y="1180408"/>
            <a:ext cx="12192000" cy="5723100"/>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4" name="Shape 84"/>
        <p:cNvGrpSpPr/>
        <p:nvPr/>
      </p:nvGrpSpPr>
      <p:grpSpPr>
        <a:xfrm>
          <a:off x="0" y="0"/>
          <a:ext cx="0" cy="0"/>
          <a:chOff x="0" y="0"/>
          <a:chExt cx="0" cy="0"/>
        </a:xfrm>
      </p:grpSpPr>
      <p:sp>
        <p:nvSpPr>
          <p:cNvPr id="85" name="Google Shape;85;p15"/>
          <p:cNvSpPr txBox="1"/>
          <p:nvPr>
            <p:ph type="title"/>
          </p:nvPr>
        </p:nvSpPr>
        <p:spPr>
          <a:xfrm>
            <a:off x="2996947" y="-1"/>
            <a:ext cx="8509200" cy="1143300"/>
          </a:xfrm>
          <a:prstGeom prst="rect">
            <a:avLst/>
          </a:prstGeom>
          <a:noFill/>
          <a:ln>
            <a:noFill/>
          </a:ln>
        </p:spPr>
        <p:txBody>
          <a:bodyPr anchorCtr="0" anchor="ctr" bIns="0" lIns="0" spcFirstLastPara="1" rIns="0" wrap="square" tIns="0">
            <a:noAutofit/>
          </a:bodyPr>
          <a:lstStyle>
            <a:lvl1pPr lvl="0" rtl="0" algn="r">
              <a:lnSpc>
                <a:spcPct val="90000"/>
              </a:lnSpc>
              <a:spcBef>
                <a:spcPts val="0"/>
              </a:spcBef>
              <a:spcAft>
                <a:spcPts val="0"/>
              </a:spcAft>
              <a:buSzPts val="32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86" name="Google Shape;86;p15"/>
          <p:cNvSpPr txBox="1"/>
          <p:nvPr>
            <p:ph idx="1" type="body"/>
          </p:nvPr>
        </p:nvSpPr>
        <p:spPr>
          <a:xfrm>
            <a:off x="684276" y="1600200"/>
            <a:ext cx="10820400" cy="4805100"/>
          </a:xfrm>
          <a:prstGeom prst="rect">
            <a:avLst/>
          </a:prstGeom>
          <a:noFill/>
          <a:ln>
            <a:noFill/>
          </a:ln>
        </p:spPr>
        <p:txBody>
          <a:bodyPr anchorCtr="0" anchor="t" bIns="0" lIns="0" spcFirstLastPara="1" rIns="0" wrap="square" tIns="0">
            <a:noAutofit/>
          </a:bodyPr>
          <a:lstStyle>
            <a:lvl1pPr indent="-381000" lvl="0" marL="457200" rtl="0" algn="l">
              <a:lnSpc>
                <a:spcPct val="90000"/>
              </a:lnSpc>
              <a:spcBef>
                <a:spcPts val="1100"/>
              </a:spcBef>
              <a:spcAft>
                <a:spcPts val="0"/>
              </a:spcAft>
              <a:buSzPts val="2400"/>
              <a:buChar char="•"/>
              <a:defRPr/>
            </a:lvl1pPr>
            <a:lvl2pPr indent="-355600" lvl="1" marL="914400" rtl="0" algn="l">
              <a:lnSpc>
                <a:spcPct val="90000"/>
              </a:lnSpc>
              <a:spcBef>
                <a:spcPts val="500"/>
              </a:spcBef>
              <a:spcAft>
                <a:spcPts val="0"/>
              </a:spcAft>
              <a:buSzPts val="2000"/>
              <a:buChar char="•"/>
              <a:defRPr/>
            </a:lvl2pPr>
            <a:lvl3pPr indent="-349250" lvl="2" marL="1371600" rtl="0" algn="l">
              <a:lnSpc>
                <a:spcPct val="90000"/>
              </a:lnSpc>
              <a:spcBef>
                <a:spcPts val="500"/>
              </a:spcBef>
              <a:spcAft>
                <a:spcPts val="0"/>
              </a:spcAft>
              <a:buSzPts val="1900"/>
              <a:buChar char="•"/>
              <a:defRPr/>
            </a:lvl3pPr>
            <a:lvl4pPr indent="-330200" lvl="3" marL="1828800" rtl="0" algn="l">
              <a:lnSpc>
                <a:spcPct val="90000"/>
              </a:lnSpc>
              <a:spcBef>
                <a:spcPts val="500"/>
              </a:spcBef>
              <a:spcAft>
                <a:spcPts val="0"/>
              </a:spcAft>
              <a:buSzPts val="1600"/>
              <a:buChar char="•"/>
              <a:defRPr/>
            </a:lvl4pPr>
            <a:lvl5pPr indent="-323850" lvl="4" marL="2286000" rtl="0" algn="l">
              <a:lnSpc>
                <a:spcPct val="90000"/>
              </a:lnSpc>
              <a:spcBef>
                <a:spcPts val="500"/>
              </a:spcBef>
              <a:spcAft>
                <a:spcPts val="0"/>
              </a:spcAft>
              <a:buSzPts val="1500"/>
              <a:buChar char="•"/>
              <a:defRPr/>
            </a:lvl5pPr>
            <a:lvl6pPr indent="-349250" lvl="5" marL="2743200" rtl="0" algn="l">
              <a:lnSpc>
                <a:spcPct val="90000"/>
              </a:lnSpc>
              <a:spcBef>
                <a:spcPts val="500"/>
              </a:spcBef>
              <a:spcAft>
                <a:spcPts val="0"/>
              </a:spcAft>
              <a:buSzPts val="1900"/>
              <a:buChar char="•"/>
              <a:defRPr/>
            </a:lvl6pPr>
            <a:lvl7pPr indent="-349250" lvl="6" marL="3200400" rtl="0" algn="l">
              <a:lnSpc>
                <a:spcPct val="90000"/>
              </a:lnSpc>
              <a:spcBef>
                <a:spcPts val="500"/>
              </a:spcBef>
              <a:spcAft>
                <a:spcPts val="0"/>
              </a:spcAft>
              <a:buSzPts val="1900"/>
              <a:buChar char="•"/>
              <a:defRPr/>
            </a:lvl7pPr>
            <a:lvl8pPr indent="-349250" lvl="7" marL="3657600" rtl="0" algn="l">
              <a:lnSpc>
                <a:spcPct val="90000"/>
              </a:lnSpc>
              <a:spcBef>
                <a:spcPts val="500"/>
              </a:spcBef>
              <a:spcAft>
                <a:spcPts val="0"/>
              </a:spcAft>
              <a:buSzPts val="1900"/>
              <a:buChar char="•"/>
              <a:defRPr/>
            </a:lvl8pPr>
            <a:lvl9pPr indent="-349250" lvl="8" marL="4114800" rtl="0" algn="l">
              <a:lnSpc>
                <a:spcPct val="90000"/>
              </a:lnSpc>
              <a:spcBef>
                <a:spcPts val="500"/>
              </a:spcBef>
              <a:spcAft>
                <a:spcPts val="0"/>
              </a:spcAft>
              <a:buSzPts val="1900"/>
              <a:buChar char="•"/>
              <a:defRPr/>
            </a:lvl9pPr>
          </a:lstStyle>
          <a:p/>
        </p:txBody>
      </p:sp>
      <p:sp>
        <p:nvSpPr>
          <p:cNvPr id="87" name="Google Shape;87;p15"/>
          <p:cNvSpPr txBox="1"/>
          <p:nvPr>
            <p:ph idx="10" type="dt"/>
          </p:nvPr>
        </p:nvSpPr>
        <p:spPr>
          <a:xfrm>
            <a:off x="685800" y="6356351"/>
            <a:ext cx="2743200" cy="3651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88" name="Google Shape;88;p15"/>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89" name="Google Shape;89;p15"/>
          <p:cNvSpPr txBox="1"/>
          <p:nvPr>
            <p:ph idx="12" type="sldNum"/>
          </p:nvPr>
        </p:nvSpPr>
        <p:spPr>
          <a:xfrm>
            <a:off x="8763000" y="6356351"/>
            <a:ext cx="2743200" cy="3651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Photo 1">
  <p:cSld name="Title_Photo 1">
    <p:spTree>
      <p:nvGrpSpPr>
        <p:cNvPr id="96" name="Shape 96"/>
        <p:cNvGrpSpPr/>
        <p:nvPr/>
      </p:nvGrpSpPr>
      <p:grpSpPr>
        <a:xfrm>
          <a:off x="0" y="0"/>
          <a:ext cx="0" cy="0"/>
          <a:chOff x="0" y="0"/>
          <a:chExt cx="0" cy="0"/>
        </a:xfrm>
      </p:grpSpPr>
      <p:pic>
        <p:nvPicPr>
          <p:cNvPr id="97" name="Google Shape;97;p17"/>
          <p:cNvPicPr preferRelativeResize="0"/>
          <p:nvPr/>
        </p:nvPicPr>
        <p:blipFill rotWithShape="1">
          <a:blip r:embed="rId2">
            <a:alphaModFix/>
          </a:blip>
          <a:srcRect b="34707" l="0" r="0" t="9491"/>
          <a:stretch/>
        </p:blipFill>
        <p:spPr>
          <a:xfrm>
            <a:off x="1" y="1"/>
            <a:ext cx="12188824" cy="4535423"/>
          </a:xfrm>
          <a:prstGeom prst="rect">
            <a:avLst/>
          </a:prstGeom>
          <a:noFill/>
          <a:ln>
            <a:noFill/>
          </a:ln>
        </p:spPr>
      </p:pic>
      <p:sp>
        <p:nvSpPr>
          <p:cNvPr id="98" name="Google Shape;98;p17"/>
          <p:cNvSpPr txBox="1"/>
          <p:nvPr>
            <p:ph type="title"/>
          </p:nvPr>
        </p:nvSpPr>
        <p:spPr>
          <a:xfrm>
            <a:off x="3733800" y="4668450"/>
            <a:ext cx="7772400" cy="1531200"/>
          </a:xfrm>
          <a:prstGeom prst="rect">
            <a:avLst/>
          </a:prstGeom>
          <a:noFill/>
          <a:ln>
            <a:noFill/>
          </a:ln>
        </p:spPr>
        <p:txBody>
          <a:bodyPr anchorCtr="0" anchor="b" bIns="0" lIns="0" spcFirstLastPara="1" rIns="0" wrap="square" tIns="0">
            <a:normAutofit/>
          </a:bodyPr>
          <a:lstStyle>
            <a:lvl1pPr lvl="0" rtl="0" algn="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9" name="Google Shape;99;p17"/>
          <p:cNvSpPr txBox="1"/>
          <p:nvPr>
            <p:ph idx="10" type="dt"/>
          </p:nvPr>
        </p:nvSpPr>
        <p:spPr>
          <a:xfrm>
            <a:off x="8763000" y="6234430"/>
            <a:ext cx="2743200" cy="3651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400"/>
              <a:buNone/>
              <a:defRPr sz="1800">
                <a:solidFill>
                  <a:srgbClr val="7F7F7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Photo 2">
  <p:cSld name="Title_Photo 2">
    <p:spTree>
      <p:nvGrpSpPr>
        <p:cNvPr id="100" name="Shape 100"/>
        <p:cNvGrpSpPr/>
        <p:nvPr/>
      </p:nvGrpSpPr>
      <p:grpSpPr>
        <a:xfrm>
          <a:off x="0" y="0"/>
          <a:ext cx="0" cy="0"/>
          <a:chOff x="0" y="0"/>
          <a:chExt cx="0" cy="0"/>
        </a:xfrm>
      </p:grpSpPr>
      <p:pic>
        <p:nvPicPr>
          <p:cNvPr id="101" name="Google Shape;101;p18"/>
          <p:cNvPicPr preferRelativeResize="0"/>
          <p:nvPr/>
        </p:nvPicPr>
        <p:blipFill rotWithShape="1">
          <a:blip r:embed="rId2">
            <a:alphaModFix/>
          </a:blip>
          <a:srcRect b="19928" l="0" r="0" t="12472"/>
          <a:stretch/>
        </p:blipFill>
        <p:spPr>
          <a:xfrm>
            <a:off x="-1" y="0"/>
            <a:ext cx="12186092" cy="4535424"/>
          </a:xfrm>
          <a:prstGeom prst="rect">
            <a:avLst/>
          </a:prstGeom>
          <a:noFill/>
          <a:ln>
            <a:noFill/>
          </a:ln>
        </p:spPr>
      </p:pic>
      <p:sp>
        <p:nvSpPr>
          <p:cNvPr id="102" name="Google Shape;102;p18"/>
          <p:cNvSpPr txBox="1"/>
          <p:nvPr>
            <p:ph type="title"/>
          </p:nvPr>
        </p:nvSpPr>
        <p:spPr>
          <a:xfrm>
            <a:off x="3733800" y="4668450"/>
            <a:ext cx="7772400" cy="1531200"/>
          </a:xfrm>
          <a:prstGeom prst="rect">
            <a:avLst/>
          </a:prstGeom>
          <a:noFill/>
          <a:ln>
            <a:noFill/>
          </a:ln>
        </p:spPr>
        <p:txBody>
          <a:bodyPr anchorCtr="0" anchor="b" bIns="0" lIns="0" spcFirstLastPara="1" rIns="0" wrap="square" tIns="0">
            <a:normAutofit/>
          </a:bodyPr>
          <a:lstStyle>
            <a:lvl1pPr lvl="0" rtl="0" algn="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3" name="Google Shape;103;p18"/>
          <p:cNvSpPr txBox="1"/>
          <p:nvPr>
            <p:ph idx="10" type="dt"/>
          </p:nvPr>
        </p:nvSpPr>
        <p:spPr>
          <a:xfrm>
            <a:off x="8763000" y="6234430"/>
            <a:ext cx="2743200" cy="3651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400"/>
              <a:buNone/>
              <a:defRPr sz="1800">
                <a:solidFill>
                  <a:srgbClr val="7F7F7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Photo 3">
  <p:cSld name="Title_Photo 3">
    <p:spTree>
      <p:nvGrpSpPr>
        <p:cNvPr id="104" name="Shape 104"/>
        <p:cNvGrpSpPr/>
        <p:nvPr/>
      </p:nvGrpSpPr>
      <p:grpSpPr>
        <a:xfrm>
          <a:off x="0" y="0"/>
          <a:ext cx="0" cy="0"/>
          <a:chOff x="0" y="0"/>
          <a:chExt cx="0" cy="0"/>
        </a:xfrm>
      </p:grpSpPr>
      <p:pic>
        <p:nvPicPr>
          <p:cNvPr id="105" name="Google Shape;105;p19"/>
          <p:cNvPicPr preferRelativeResize="0"/>
          <p:nvPr/>
        </p:nvPicPr>
        <p:blipFill rotWithShape="1">
          <a:blip r:embed="rId2">
            <a:alphaModFix/>
          </a:blip>
          <a:srcRect b="22029" l="0" r="29" t="22157"/>
          <a:stretch/>
        </p:blipFill>
        <p:spPr>
          <a:xfrm>
            <a:off x="-1" y="0"/>
            <a:ext cx="12188827" cy="4535423"/>
          </a:xfrm>
          <a:prstGeom prst="rect">
            <a:avLst/>
          </a:prstGeom>
          <a:noFill/>
          <a:ln>
            <a:noFill/>
          </a:ln>
        </p:spPr>
      </p:pic>
      <p:sp>
        <p:nvSpPr>
          <p:cNvPr id="106" name="Google Shape;106;p19"/>
          <p:cNvSpPr txBox="1"/>
          <p:nvPr>
            <p:ph type="title"/>
          </p:nvPr>
        </p:nvSpPr>
        <p:spPr>
          <a:xfrm>
            <a:off x="3733800" y="4668450"/>
            <a:ext cx="7772400" cy="1531200"/>
          </a:xfrm>
          <a:prstGeom prst="rect">
            <a:avLst/>
          </a:prstGeom>
          <a:noFill/>
          <a:ln>
            <a:noFill/>
          </a:ln>
        </p:spPr>
        <p:txBody>
          <a:bodyPr anchorCtr="0" anchor="b" bIns="0" lIns="0" spcFirstLastPara="1" rIns="0" wrap="square" tIns="0">
            <a:normAutofit/>
          </a:bodyPr>
          <a:lstStyle>
            <a:lvl1pPr lvl="0" rtl="0" algn="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7" name="Google Shape;107;p19"/>
          <p:cNvSpPr txBox="1"/>
          <p:nvPr>
            <p:ph idx="10" type="dt"/>
          </p:nvPr>
        </p:nvSpPr>
        <p:spPr>
          <a:xfrm>
            <a:off x="8763000" y="6234430"/>
            <a:ext cx="2743200" cy="3651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400"/>
              <a:buNone/>
              <a:defRPr sz="1800">
                <a:solidFill>
                  <a:srgbClr val="7F7F7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Photo 4">
  <p:cSld name="Title_Photo 4">
    <p:spTree>
      <p:nvGrpSpPr>
        <p:cNvPr id="108" name="Shape 108"/>
        <p:cNvGrpSpPr/>
        <p:nvPr/>
      </p:nvGrpSpPr>
      <p:grpSpPr>
        <a:xfrm>
          <a:off x="0" y="0"/>
          <a:ext cx="0" cy="0"/>
          <a:chOff x="0" y="0"/>
          <a:chExt cx="0" cy="0"/>
        </a:xfrm>
      </p:grpSpPr>
      <p:sp>
        <p:nvSpPr>
          <p:cNvPr id="109" name="Google Shape;109;p20"/>
          <p:cNvSpPr txBox="1"/>
          <p:nvPr>
            <p:ph type="title"/>
          </p:nvPr>
        </p:nvSpPr>
        <p:spPr>
          <a:xfrm>
            <a:off x="3733800" y="4668450"/>
            <a:ext cx="7772400" cy="1531200"/>
          </a:xfrm>
          <a:prstGeom prst="rect">
            <a:avLst/>
          </a:prstGeom>
          <a:noFill/>
          <a:ln>
            <a:noFill/>
          </a:ln>
        </p:spPr>
        <p:txBody>
          <a:bodyPr anchorCtr="0" anchor="b" bIns="0" lIns="0" spcFirstLastPara="1" rIns="0" wrap="square" tIns="0">
            <a:normAutofit/>
          </a:bodyPr>
          <a:lstStyle>
            <a:lvl1pPr lvl="0" rtl="0" algn="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0" name="Google Shape;110;p20"/>
          <p:cNvSpPr txBox="1"/>
          <p:nvPr>
            <p:ph idx="10" type="dt"/>
          </p:nvPr>
        </p:nvSpPr>
        <p:spPr>
          <a:xfrm>
            <a:off x="8763000" y="6234430"/>
            <a:ext cx="2743200" cy="3651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400"/>
              <a:buNone/>
              <a:defRPr sz="1800">
                <a:solidFill>
                  <a:srgbClr val="7F7F7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111" name="Google Shape;111;p20"/>
          <p:cNvPicPr preferRelativeResize="0"/>
          <p:nvPr/>
        </p:nvPicPr>
        <p:blipFill rotWithShape="1">
          <a:blip r:embed="rId2">
            <a:alphaModFix/>
          </a:blip>
          <a:srcRect b="22088" l="0" r="0" t="22088"/>
          <a:stretch/>
        </p:blipFill>
        <p:spPr>
          <a:xfrm>
            <a:off x="-1" y="0"/>
            <a:ext cx="12192000" cy="453542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Photo 5">
  <p:cSld name="Title_Photo 5">
    <p:spTree>
      <p:nvGrpSpPr>
        <p:cNvPr id="112" name="Shape 112"/>
        <p:cNvGrpSpPr/>
        <p:nvPr/>
      </p:nvGrpSpPr>
      <p:grpSpPr>
        <a:xfrm>
          <a:off x="0" y="0"/>
          <a:ext cx="0" cy="0"/>
          <a:chOff x="0" y="0"/>
          <a:chExt cx="0" cy="0"/>
        </a:xfrm>
      </p:grpSpPr>
      <p:pic>
        <p:nvPicPr>
          <p:cNvPr id="113" name="Google Shape;113;p21"/>
          <p:cNvPicPr preferRelativeResize="0"/>
          <p:nvPr/>
        </p:nvPicPr>
        <p:blipFill rotWithShape="1">
          <a:blip r:embed="rId2">
            <a:alphaModFix/>
          </a:blip>
          <a:srcRect b="28581" l="0" r="29" t="15605"/>
          <a:stretch/>
        </p:blipFill>
        <p:spPr>
          <a:xfrm>
            <a:off x="-1" y="0"/>
            <a:ext cx="12188827" cy="4535423"/>
          </a:xfrm>
          <a:prstGeom prst="rect">
            <a:avLst/>
          </a:prstGeom>
          <a:noFill/>
          <a:ln>
            <a:noFill/>
          </a:ln>
        </p:spPr>
      </p:pic>
      <p:sp>
        <p:nvSpPr>
          <p:cNvPr id="114" name="Google Shape;114;p21"/>
          <p:cNvSpPr txBox="1"/>
          <p:nvPr>
            <p:ph type="title"/>
          </p:nvPr>
        </p:nvSpPr>
        <p:spPr>
          <a:xfrm>
            <a:off x="3733800" y="4668450"/>
            <a:ext cx="7772400" cy="1531200"/>
          </a:xfrm>
          <a:prstGeom prst="rect">
            <a:avLst/>
          </a:prstGeom>
          <a:noFill/>
          <a:ln>
            <a:noFill/>
          </a:ln>
        </p:spPr>
        <p:txBody>
          <a:bodyPr anchorCtr="0" anchor="b" bIns="0" lIns="0" spcFirstLastPara="1" rIns="0" wrap="square" tIns="0">
            <a:normAutofit/>
          </a:bodyPr>
          <a:lstStyle>
            <a:lvl1pPr lvl="0" rtl="0" algn="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5" name="Google Shape;115;p21"/>
          <p:cNvSpPr txBox="1"/>
          <p:nvPr>
            <p:ph idx="10" type="dt"/>
          </p:nvPr>
        </p:nvSpPr>
        <p:spPr>
          <a:xfrm>
            <a:off x="8763000" y="6234430"/>
            <a:ext cx="2743200" cy="3651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400"/>
              <a:buNone/>
              <a:defRPr sz="1800">
                <a:solidFill>
                  <a:srgbClr val="7F7F7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_1 Col">
  <p:cSld name="Content_1 Col">
    <p:spTree>
      <p:nvGrpSpPr>
        <p:cNvPr id="25" name="Shape 25"/>
        <p:cNvGrpSpPr/>
        <p:nvPr/>
      </p:nvGrpSpPr>
      <p:grpSpPr>
        <a:xfrm>
          <a:off x="0" y="0"/>
          <a:ext cx="0" cy="0"/>
          <a:chOff x="0" y="0"/>
          <a:chExt cx="0" cy="0"/>
        </a:xfrm>
      </p:grpSpPr>
      <p:sp>
        <p:nvSpPr>
          <p:cNvPr id="26" name="Google Shape;26;p3"/>
          <p:cNvSpPr txBox="1"/>
          <p:nvPr>
            <p:ph type="title"/>
          </p:nvPr>
        </p:nvSpPr>
        <p:spPr>
          <a:xfrm>
            <a:off x="2996946" y="-2"/>
            <a:ext cx="8509254" cy="1143002"/>
          </a:xfrm>
          <a:prstGeom prst="rect">
            <a:avLst/>
          </a:prstGeom>
          <a:noFill/>
          <a:ln>
            <a:noFill/>
          </a:ln>
        </p:spPr>
        <p:txBody>
          <a:bodyPr anchorCtr="0" anchor="ctr" bIns="0" lIns="0" spcFirstLastPara="1" rIns="0" wrap="square" tIns="0">
            <a:no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3"/>
          <p:cNvSpPr txBox="1"/>
          <p:nvPr>
            <p:ph idx="1" type="body"/>
          </p:nvPr>
        </p:nvSpPr>
        <p:spPr>
          <a:xfrm>
            <a:off x="685800" y="1600200"/>
            <a:ext cx="10820400" cy="45768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3"/>
          <p:cNvSpPr txBox="1"/>
          <p:nvPr>
            <p:ph idx="10" type="dt"/>
          </p:nvPr>
        </p:nvSpPr>
        <p:spPr>
          <a:xfrm>
            <a:off x="685800" y="6356350"/>
            <a:ext cx="2743200" cy="365125"/>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
          <p:cNvSpPr txBox="1"/>
          <p:nvPr>
            <p:ph idx="12" type="sldNum"/>
          </p:nvPr>
        </p:nvSpPr>
        <p:spPr>
          <a:xfrm>
            <a:off x="8763000" y="6356350"/>
            <a:ext cx="2743200" cy="365125"/>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Photo 6">
  <p:cSld name="Title_Photo 6">
    <p:spTree>
      <p:nvGrpSpPr>
        <p:cNvPr id="116" name="Shape 116"/>
        <p:cNvGrpSpPr/>
        <p:nvPr/>
      </p:nvGrpSpPr>
      <p:grpSpPr>
        <a:xfrm>
          <a:off x="0" y="0"/>
          <a:ext cx="0" cy="0"/>
          <a:chOff x="0" y="0"/>
          <a:chExt cx="0" cy="0"/>
        </a:xfrm>
      </p:grpSpPr>
      <p:sp>
        <p:nvSpPr>
          <p:cNvPr id="117" name="Google Shape;117;p22"/>
          <p:cNvSpPr txBox="1"/>
          <p:nvPr>
            <p:ph type="title"/>
          </p:nvPr>
        </p:nvSpPr>
        <p:spPr>
          <a:xfrm>
            <a:off x="3733800" y="4668450"/>
            <a:ext cx="7772400" cy="1531200"/>
          </a:xfrm>
          <a:prstGeom prst="rect">
            <a:avLst/>
          </a:prstGeom>
          <a:noFill/>
          <a:ln>
            <a:noFill/>
          </a:ln>
        </p:spPr>
        <p:txBody>
          <a:bodyPr anchorCtr="0" anchor="b" bIns="0" lIns="0" spcFirstLastPara="1" rIns="0" wrap="square" tIns="0">
            <a:normAutofit/>
          </a:bodyPr>
          <a:lstStyle>
            <a:lvl1pPr lvl="0" rtl="0" algn="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8" name="Google Shape;118;p22"/>
          <p:cNvSpPr txBox="1"/>
          <p:nvPr>
            <p:ph idx="10" type="dt"/>
          </p:nvPr>
        </p:nvSpPr>
        <p:spPr>
          <a:xfrm>
            <a:off x="8763000" y="6234430"/>
            <a:ext cx="2743200" cy="3651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400"/>
              <a:buNone/>
              <a:defRPr sz="1800">
                <a:solidFill>
                  <a:srgbClr val="7F7F7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119" name="Google Shape;119;p22"/>
          <p:cNvPicPr preferRelativeResize="0"/>
          <p:nvPr/>
        </p:nvPicPr>
        <p:blipFill rotWithShape="1">
          <a:blip r:embed="rId2">
            <a:alphaModFix/>
          </a:blip>
          <a:srcRect b="17033" l="0" r="269" t="33463"/>
          <a:stretch/>
        </p:blipFill>
        <p:spPr>
          <a:xfrm>
            <a:off x="1" y="0"/>
            <a:ext cx="12191999" cy="453542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Photo 7">
  <p:cSld name="Title_Photo 7">
    <p:spTree>
      <p:nvGrpSpPr>
        <p:cNvPr id="120" name="Shape 120"/>
        <p:cNvGrpSpPr/>
        <p:nvPr/>
      </p:nvGrpSpPr>
      <p:grpSpPr>
        <a:xfrm>
          <a:off x="0" y="0"/>
          <a:ext cx="0" cy="0"/>
          <a:chOff x="0" y="0"/>
          <a:chExt cx="0" cy="0"/>
        </a:xfrm>
      </p:grpSpPr>
      <p:sp>
        <p:nvSpPr>
          <p:cNvPr id="121" name="Google Shape;121;p23"/>
          <p:cNvSpPr txBox="1"/>
          <p:nvPr>
            <p:ph type="title"/>
          </p:nvPr>
        </p:nvSpPr>
        <p:spPr>
          <a:xfrm>
            <a:off x="3733800" y="4668450"/>
            <a:ext cx="7772400" cy="1531200"/>
          </a:xfrm>
          <a:prstGeom prst="rect">
            <a:avLst/>
          </a:prstGeom>
          <a:noFill/>
          <a:ln>
            <a:noFill/>
          </a:ln>
        </p:spPr>
        <p:txBody>
          <a:bodyPr anchorCtr="0" anchor="b" bIns="0" lIns="0" spcFirstLastPara="1" rIns="0" wrap="square" tIns="0">
            <a:normAutofit/>
          </a:bodyPr>
          <a:lstStyle>
            <a:lvl1pPr lvl="0" rtl="0" algn="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2" name="Google Shape;122;p23"/>
          <p:cNvSpPr txBox="1"/>
          <p:nvPr>
            <p:ph idx="10" type="dt"/>
          </p:nvPr>
        </p:nvSpPr>
        <p:spPr>
          <a:xfrm>
            <a:off x="8763000" y="6234430"/>
            <a:ext cx="2743200" cy="3651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400"/>
              <a:buNone/>
              <a:defRPr sz="1800">
                <a:solidFill>
                  <a:srgbClr val="7F7F7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123" name="Google Shape;123;p23"/>
          <p:cNvPicPr preferRelativeResize="0"/>
          <p:nvPr/>
        </p:nvPicPr>
        <p:blipFill rotWithShape="1">
          <a:blip r:embed="rId2">
            <a:alphaModFix/>
          </a:blip>
          <a:srcRect b="27370" l="0" r="0" t="19182"/>
          <a:stretch/>
        </p:blipFill>
        <p:spPr>
          <a:xfrm>
            <a:off x="1" y="0"/>
            <a:ext cx="12191999" cy="4535423"/>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Photo 8">
  <p:cSld name="Title_Photo 8">
    <p:spTree>
      <p:nvGrpSpPr>
        <p:cNvPr id="124" name="Shape 124"/>
        <p:cNvGrpSpPr/>
        <p:nvPr/>
      </p:nvGrpSpPr>
      <p:grpSpPr>
        <a:xfrm>
          <a:off x="0" y="0"/>
          <a:ext cx="0" cy="0"/>
          <a:chOff x="0" y="0"/>
          <a:chExt cx="0" cy="0"/>
        </a:xfrm>
      </p:grpSpPr>
      <p:sp>
        <p:nvSpPr>
          <p:cNvPr id="125" name="Google Shape;125;p24"/>
          <p:cNvSpPr txBox="1"/>
          <p:nvPr>
            <p:ph type="title"/>
          </p:nvPr>
        </p:nvSpPr>
        <p:spPr>
          <a:xfrm>
            <a:off x="3733800" y="4668450"/>
            <a:ext cx="7772400" cy="1531200"/>
          </a:xfrm>
          <a:prstGeom prst="rect">
            <a:avLst/>
          </a:prstGeom>
          <a:noFill/>
          <a:ln>
            <a:noFill/>
          </a:ln>
        </p:spPr>
        <p:txBody>
          <a:bodyPr anchorCtr="0" anchor="b" bIns="0" lIns="0" spcFirstLastPara="1" rIns="0" wrap="square" tIns="0">
            <a:normAutofit/>
          </a:bodyPr>
          <a:lstStyle>
            <a:lvl1pPr lvl="0" rtl="0" algn="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6" name="Google Shape;126;p24"/>
          <p:cNvSpPr txBox="1"/>
          <p:nvPr>
            <p:ph idx="10" type="dt"/>
          </p:nvPr>
        </p:nvSpPr>
        <p:spPr>
          <a:xfrm>
            <a:off x="8763000" y="6234430"/>
            <a:ext cx="2743200" cy="3651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400"/>
              <a:buNone/>
              <a:defRPr sz="1800">
                <a:solidFill>
                  <a:srgbClr val="7F7F7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127" name="Google Shape;127;p24"/>
          <p:cNvPicPr preferRelativeResize="0"/>
          <p:nvPr/>
        </p:nvPicPr>
        <p:blipFill rotWithShape="1">
          <a:blip r:embed="rId2">
            <a:alphaModFix/>
          </a:blip>
          <a:srcRect b="19930" l="9" r="0" t="26622"/>
          <a:stretch/>
        </p:blipFill>
        <p:spPr>
          <a:xfrm>
            <a:off x="0" y="7749"/>
            <a:ext cx="12191999" cy="453542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Photo Custom">
  <p:cSld name="Title_Photo Custom">
    <p:spTree>
      <p:nvGrpSpPr>
        <p:cNvPr id="128" name="Shape 128"/>
        <p:cNvGrpSpPr/>
        <p:nvPr/>
      </p:nvGrpSpPr>
      <p:grpSpPr>
        <a:xfrm>
          <a:off x="0" y="0"/>
          <a:ext cx="0" cy="0"/>
          <a:chOff x="0" y="0"/>
          <a:chExt cx="0" cy="0"/>
        </a:xfrm>
      </p:grpSpPr>
      <p:sp>
        <p:nvSpPr>
          <p:cNvPr id="129" name="Google Shape;129;p25"/>
          <p:cNvSpPr/>
          <p:nvPr>
            <p:ph idx="2" type="pic"/>
          </p:nvPr>
        </p:nvSpPr>
        <p:spPr>
          <a:xfrm>
            <a:off x="0" y="1"/>
            <a:ext cx="12188700" cy="4535400"/>
          </a:xfrm>
          <a:prstGeom prst="rect">
            <a:avLst/>
          </a:prstGeom>
          <a:solidFill>
            <a:srgbClr val="F2F2F2"/>
          </a:solid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Trebuchet MS"/>
                <a:ea typeface="Trebuchet MS"/>
                <a:cs typeface="Trebuchet MS"/>
                <a:sym typeface="Trebuchet M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Trebuchet MS"/>
                <a:ea typeface="Trebuchet MS"/>
                <a:cs typeface="Trebuchet MS"/>
                <a:sym typeface="Trebuchet M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sp>
        <p:nvSpPr>
          <p:cNvPr id="130" name="Google Shape;130;p25"/>
          <p:cNvSpPr txBox="1"/>
          <p:nvPr>
            <p:ph type="title"/>
          </p:nvPr>
        </p:nvSpPr>
        <p:spPr>
          <a:xfrm>
            <a:off x="3733800" y="4668450"/>
            <a:ext cx="7772400" cy="1531200"/>
          </a:xfrm>
          <a:prstGeom prst="rect">
            <a:avLst/>
          </a:prstGeom>
          <a:noFill/>
          <a:ln>
            <a:noFill/>
          </a:ln>
        </p:spPr>
        <p:txBody>
          <a:bodyPr anchorCtr="0" anchor="b" bIns="0" lIns="0" spcFirstLastPara="1" rIns="0" wrap="square" tIns="0">
            <a:normAutofit/>
          </a:bodyPr>
          <a:lstStyle>
            <a:lvl1pPr lvl="0" rtl="0" algn="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1" name="Google Shape;131;p25"/>
          <p:cNvSpPr txBox="1"/>
          <p:nvPr>
            <p:ph idx="10" type="dt"/>
          </p:nvPr>
        </p:nvSpPr>
        <p:spPr>
          <a:xfrm>
            <a:off x="8763000" y="6234430"/>
            <a:ext cx="2743200" cy="3651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400"/>
              <a:buNone/>
              <a:defRPr sz="1800">
                <a:solidFill>
                  <a:srgbClr val="7F7F7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Photo Custom 1">
  <p:cSld name="Title_Photo Custom_1">
    <p:spTree>
      <p:nvGrpSpPr>
        <p:cNvPr id="132" name="Shape 132"/>
        <p:cNvGrpSpPr/>
        <p:nvPr/>
      </p:nvGrpSpPr>
      <p:grpSpPr>
        <a:xfrm>
          <a:off x="0" y="0"/>
          <a:ext cx="0" cy="0"/>
          <a:chOff x="0" y="0"/>
          <a:chExt cx="0" cy="0"/>
        </a:xfrm>
      </p:grpSpPr>
      <p:sp>
        <p:nvSpPr>
          <p:cNvPr id="133" name="Google Shape;133;p26"/>
          <p:cNvSpPr/>
          <p:nvPr>
            <p:ph idx="2" type="pic"/>
          </p:nvPr>
        </p:nvSpPr>
        <p:spPr>
          <a:xfrm>
            <a:off x="0" y="1"/>
            <a:ext cx="12188700" cy="4535700"/>
          </a:xfrm>
          <a:prstGeom prst="rect">
            <a:avLst/>
          </a:prstGeom>
          <a:solidFill>
            <a:srgbClr val="F2F2F2"/>
          </a:solidFill>
          <a:ln>
            <a:noFill/>
          </a:ln>
        </p:spPr>
      </p:sp>
      <p:sp>
        <p:nvSpPr>
          <p:cNvPr id="134" name="Google Shape;134;p26"/>
          <p:cNvSpPr txBox="1"/>
          <p:nvPr>
            <p:ph type="title"/>
          </p:nvPr>
        </p:nvSpPr>
        <p:spPr>
          <a:xfrm>
            <a:off x="3733800" y="4668451"/>
            <a:ext cx="7772400" cy="1531200"/>
          </a:xfrm>
          <a:prstGeom prst="rect">
            <a:avLst/>
          </a:prstGeom>
          <a:noFill/>
          <a:ln>
            <a:noFill/>
          </a:ln>
        </p:spPr>
        <p:txBody>
          <a:bodyPr anchorCtr="0" anchor="b" bIns="0" lIns="0" spcFirstLastPara="1" rIns="0" wrap="square" tIns="0">
            <a:noAutofit/>
          </a:bodyPr>
          <a:lstStyle>
            <a:lvl1pPr lvl="0" rtl="0" algn="r">
              <a:lnSpc>
                <a:spcPct val="90000"/>
              </a:lnSpc>
              <a:spcBef>
                <a:spcPts val="0"/>
              </a:spcBef>
              <a:spcAft>
                <a:spcPts val="0"/>
              </a:spcAft>
              <a:buClr>
                <a:schemeClr val="dk1"/>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135" name="Google Shape;135;p26"/>
          <p:cNvSpPr txBox="1"/>
          <p:nvPr>
            <p:ph idx="10" type="dt"/>
          </p:nvPr>
        </p:nvSpPr>
        <p:spPr>
          <a:xfrm>
            <a:off x="8763000" y="6234431"/>
            <a:ext cx="2743200" cy="365100"/>
          </a:xfrm>
          <a:prstGeom prst="rect">
            <a:avLst/>
          </a:prstGeom>
          <a:noFill/>
          <a:ln>
            <a:noFill/>
          </a:ln>
        </p:spPr>
        <p:txBody>
          <a:bodyPr anchorCtr="0" anchor="ctr" bIns="0" lIns="0" spcFirstLastPara="1" rIns="0" wrap="square" tIns="0">
            <a:noAutofit/>
          </a:bodyPr>
          <a:lstStyle>
            <a:lvl1pPr lvl="0" rtl="0" algn="r">
              <a:lnSpc>
                <a:spcPct val="100000"/>
              </a:lnSpc>
              <a:spcBef>
                <a:spcPts val="0"/>
              </a:spcBef>
              <a:spcAft>
                <a:spcPts val="0"/>
              </a:spcAft>
              <a:buSzPts val="1500"/>
              <a:buNone/>
              <a:defRPr sz="1900">
                <a:solidFill>
                  <a:srgbClr val="7F7F7F"/>
                </a:solidFill>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5" name="Shape 145"/>
        <p:cNvGrpSpPr/>
        <p:nvPr/>
      </p:nvGrpSpPr>
      <p:grpSpPr>
        <a:xfrm>
          <a:off x="0" y="0"/>
          <a:ext cx="0" cy="0"/>
          <a:chOff x="0" y="0"/>
          <a:chExt cx="0" cy="0"/>
        </a:xfrm>
      </p:grpSpPr>
      <p:sp>
        <p:nvSpPr>
          <p:cNvPr id="146" name="Google Shape;146;p28"/>
          <p:cNvSpPr txBox="1"/>
          <p:nvPr>
            <p:ph type="title"/>
          </p:nvPr>
        </p:nvSpPr>
        <p:spPr>
          <a:xfrm>
            <a:off x="2996947" y="-1"/>
            <a:ext cx="8509200" cy="1143300"/>
          </a:xfrm>
          <a:prstGeom prst="rect">
            <a:avLst/>
          </a:prstGeom>
          <a:noFill/>
          <a:ln>
            <a:noFill/>
          </a:ln>
        </p:spPr>
        <p:txBody>
          <a:bodyPr anchorCtr="0" anchor="ctr" bIns="0" lIns="0" spcFirstLastPara="1" rIns="0" wrap="square" tIns="0">
            <a:noAutofit/>
          </a:bodyPr>
          <a:lstStyle>
            <a:lvl1pPr lvl="0" rtl="0" algn="r">
              <a:lnSpc>
                <a:spcPct val="90000"/>
              </a:lnSpc>
              <a:spcBef>
                <a:spcPts val="0"/>
              </a:spcBef>
              <a:spcAft>
                <a:spcPts val="0"/>
              </a:spcAft>
              <a:buSzPts val="32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147" name="Google Shape;147;p28"/>
          <p:cNvSpPr txBox="1"/>
          <p:nvPr>
            <p:ph idx="1" type="body"/>
          </p:nvPr>
        </p:nvSpPr>
        <p:spPr>
          <a:xfrm>
            <a:off x="684276" y="1600200"/>
            <a:ext cx="10820400" cy="4805100"/>
          </a:xfrm>
          <a:prstGeom prst="rect">
            <a:avLst/>
          </a:prstGeom>
          <a:noFill/>
          <a:ln>
            <a:noFill/>
          </a:ln>
        </p:spPr>
        <p:txBody>
          <a:bodyPr anchorCtr="0" anchor="t" bIns="0" lIns="0" spcFirstLastPara="1" rIns="0" wrap="square" tIns="0">
            <a:noAutofit/>
          </a:bodyPr>
          <a:lstStyle>
            <a:lvl1pPr indent="-381000" lvl="0" marL="457200" rtl="0" algn="l">
              <a:lnSpc>
                <a:spcPct val="90000"/>
              </a:lnSpc>
              <a:spcBef>
                <a:spcPts val="1100"/>
              </a:spcBef>
              <a:spcAft>
                <a:spcPts val="0"/>
              </a:spcAft>
              <a:buSzPts val="2400"/>
              <a:buChar char="•"/>
              <a:defRPr/>
            </a:lvl1pPr>
            <a:lvl2pPr indent="-355600" lvl="1" marL="914400" rtl="0" algn="l">
              <a:lnSpc>
                <a:spcPct val="90000"/>
              </a:lnSpc>
              <a:spcBef>
                <a:spcPts val="500"/>
              </a:spcBef>
              <a:spcAft>
                <a:spcPts val="0"/>
              </a:spcAft>
              <a:buSzPts val="2000"/>
              <a:buChar char="•"/>
              <a:defRPr/>
            </a:lvl2pPr>
            <a:lvl3pPr indent="-349250" lvl="2" marL="1371600" rtl="0" algn="l">
              <a:lnSpc>
                <a:spcPct val="90000"/>
              </a:lnSpc>
              <a:spcBef>
                <a:spcPts val="500"/>
              </a:spcBef>
              <a:spcAft>
                <a:spcPts val="0"/>
              </a:spcAft>
              <a:buSzPts val="1900"/>
              <a:buChar char="•"/>
              <a:defRPr/>
            </a:lvl3pPr>
            <a:lvl4pPr indent="-330200" lvl="3" marL="1828800" rtl="0" algn="l">
              <a:lnSpc>
                <a:spcPct val="90000"/>
              </a:lnSpc>
              <a:spcBef>
                <a:spcPts val="500"/>
              </a:spcBef>
              <a:spcAft>
                <a:spcPts val="0"/>
              </a:spcAft>
              <a:buSzPts val="1600"/>
              <a:buChar char="•"/>
              <a:defRPr/>
            </a:lvl4pPr>
            <a:lvl5pPr indent="-323850" lvl="4" marL="2286000" rtl="0" algn="l">
              <a:lnSpc>
                <a:spcPct val="90000"/>
              </a:lnSpc>
              <a:spcBef>
                <a:spcPts val="500"/>
              </a:spcBef>
              <a:spcAft>
                <a:spcPts val="0"/>
              </a:spcAft>
              <a:buSzPts val="1500"/>
              <a:buChar char="•"/>
              <a:defRPr/>
            </a:lvl5pPr>
            <a:lvl6pPr indent="-349250" lvl="5" marL="2743200" rtl="0" algn="l">
              <a:lnSpc>
                <a:spcPct val="90000"/>
              </a:lnSpc>
              <a:spcBef>
                <a:spcPts val="500"/>
              </a:spcBef>
              <a:spcAft>
                <a:spcPts val="0"/>
              </a:spcAft>
              <a:buSzPts val="1900"/>
              <a:buChar char="•"/>
              <a:defRPr/>
            </a:lvl6pPr>
            <a:lvl7pPr indent="-349250" lvl="6" marL="3200400" rtl="0" algn="l">
              <a:lnSpc>
                <a:spcPct val="90000"/>
              </a:lnSpc>
              <a:spcBef>
                <a:spcPts val="500"/>
              </a:spcBef>
              <a:spcAft>
                <a:spcPts val="0"/>
              </a:spcAft>
              <a:buSzPts val="1900"/>
              <a:buChar char="•"/>
              <a:defRPr/>
            </a:lvl7pPr>
            <a:lvl8pPr indent="-349250" lvl="7" marL="3657600" rtl="0" algn="l">
              <a:lnSpc>
                <a:spcPct val="90000"/>
              </a:lnSpc>
              <a:spcBef>
                <a:spcPts val="500"/>
              </a:spcBef>
              <a:spcAft>
                <a:spcPts val="0"/>
              </a:spcAft>
              <a:buSzPts val="1900"/>
              <a:buChar char="•"/>
              <a:defRPr/>
            </a:lvl8pPr>
            <a:lvl9pPr indent="-349250" lvl="8" marL="4114800" rtl="0" algn="l">
              <a:lnSpc>
                <a:spcPct val="90000"/>
              </a:lnSpc>
              <a:spcBef>
                <a:spcPts val="500"/>
              </a:spcBef>
              <a:spcAft>
                <a:spcPts val="0"/>
              </a:spcAft>
              <a:buSzPts val="1900"/>
              <a:buChar char="•"/>
              <a:defRPr/>
            </a:lvl9pPr>
          </a:lstStyle>
          <a:p/>
        </p:txBody>
      </p:sp>
      <p:sp>
        <p:nvSpPr>
          <p:cNvPr id="148" name="Google Shape;148;p28"/>
          <p:cNvSpPr txBox="1"/>
          <p:nvPr>
            <p:ph idx="10" type="dt"/>
          </p:nvPr>
        </p:nvSpPr>
        <p:spPr>
          <a:xfrm>
            <a:off x="685800" y="6356351"/>
            <a:ext cx="2743200" cy="3651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149" name="Google Shape;149;p28"/>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150" name="Google Shape;150;p28"/>
          <p:cNvSpPr txBox="1"/>
          <p:nvPr>
            <p:ph idx="12" type="sldNum"/>
          </p:nvPr>
        </p:nvSpPr>
        <p:spPr>
          <a:xfrm>
            <a:off x="8763000" y="6356351"/>
            <a:ext cx="2743200" cy="3651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1">
    <p:spTree>
      <p:nvGrpSpPr>
        <p:cNvPr id="151" name="Shape 151"/>
        <p:cNvGrpSpPr/>
        <p:nvPr/>
      </p:nvGrpSpPr>
      <p:grpSpPr>
        <a:xfrm>
          <a:off x="0" y="0"/>
          <a:ext cx="0" cy="0"/>
          <a:chOff x="0" y="0"/>
          <a:chExt cx="0" cy="0"/>
        </a:xfrm>
      </p:grpSpPr>
      <p:sp>
        <p:nvSpPr>
          <p:cNvPr id="152" name="Google Shape;152;p29"/>
          <p:cNvSpPr txBox="1"/>
          <p:nvPr>
            <p:ph type="title"/>
          </p:nvPr>
        </p:nvSpPr>
        <p:spPr>
          <a:xfrm>
            <a:off x="285161" y="129457"/>
            <a:ext cx="10515600" cy="55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153" name="Google Shape;153;p2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800"/>
              </a:spcBef>
              <a:spcAft>
                <a:spcPts val="0"/>
              </a:spcAft>
              <a:buClr>
                <a:schemeClr val="dk1"/>
              </a:buClr>
              <a:buSzPts val="1900"/>
              <a:buNone/>
              <a:defRPr/>
            </a:lvl1pPr>
            <a:lvl2pPr indent="-349250" lvl="1" marL="914400" rtl="0" algn="l">
              <a:lnSpc>
                <a:spcPct val="100000"/>
              </a:lnSpc>
              <a:spcBef>
                <a:spcPts val="400"/>
              </a:spcBef>
              <a:spcAft>
                <a:spcPts val="0"/>
              </a:spcAft>
              <a:buClr>
                <a:schemeClr val="dk1"/>
              </a:buClr>
              <a:buSzPts val="1900"/>
              <a:buChar char="•"/>
              <a:defRPr/>
            </a:lvl2pPr>
            <a:lvl3pPr indent="-349250" lvl="2" marL="1371600" rtl="0" algn="l">
              <a:lnSpc>
                <a:spcPct val="100000"/>
              </a:lnSpc>
              <a:spcBef>
                <a:spcPts val="400"/>
              </a:spcBef>
              <a:spcAft>
                <a:spcPts val="0"/>
              </a:spcAft>
              <a:buClr>
                <a:schemeClr val="dk1"/>
              </a:buClr>
              <a:buSzPts val="1900"/>
              <a:buChar char="•"/>
              <a:defRPr/>
            </a:lvl3pPr>
            <a:lvl4pPr indent="-349250" lvl="3" marL="1828800" rtl="0" algn="l">
              <a:lnSpc>
                <a:spcPct val="100000"/>
              </a:lnSpc>
              <a:spcBef>
                <a:spcPts val="400"/>
              </a:spcBef>
              <a:spcAft>
                <a:spcPts val="0"/>
              </a:spcAft>
              <a:buClr>
                <a:schemeClr val="dk1"/>
              </a:buClr>
              <a:buSzPts val="1900"/>
              <a:buChar char="•"/>
              <a:defRPr/>
            </a:lvl4pPr>
            <a:lvl5pPr indent="-349250" lvl="4" marL="2286000" rtl="0" algn="l">
              <a:lnSpc>
                <a:spcPct val="100000"/>
              </a:lnSpc>
              <a:spcBef>
                <a:spcPts val="400"/>
              </a:spcBef>
              <a:spcAft>
                <a:spcPts val="0"/>
              </a:spcAft>
              <a:buClr>
                <a:schemeClr val="dk1"/>
              </a:buClr>
              <a:buSzPts val="1900"/>
              <a:buChar char="•"/>
              <a:defRPr/>
            </a:lvl5pPr>
            <a:lvl6pPr indent="-349250" lvl="5" marL="2743200" rtl="0" algn="l">
              <a:lnSpc>
                <a:spcPct val="90000"/>
              </a:lnSpc>
              <a:spcBef>
                <a:spcPts val="400"/>
              </a:spcBef>
              <a:spcAft>
                <a:spcPts val="0"/>
              </a:spcAft>
              <a:buClr>
                <a:schemeClr val="dk1"/>
              </a:buClr>
              <a:buSzPts val="1900"/>
              <a:buChar char="•"/>
              <a:defRPr/>
            </a:lvl6pPr>
            <a:lvl7pPr indent="-349250" lvl="6" marL="3200400" rtl="0" algn="l">
              <a:lnSpc>
                <a:spcPct val="90000"/>
              </a:lnSpc>
              <a:spcBef>
                <a:spcPts val="400"/>
              </a:spcBef>
              <a:spcAft>
                <a:spcPts val="0"/>
              </a:spcAft>
              <a:buClr>
                <a:schemeClr val="dk1"/>
              </a:buClr>
              <a:buSzPts val="1900"/>
              <a:buChar char="•"/>
              <a:defRPr/>
            </a:lvl7pPr>
            <a:lvl8pPr indent="-349250" lvl="7" marL="3657600" rtl="0" algn="l">
              <a:lnSpc>
                <a:spcPct val="90000"/>
              </a:lnSpc>
              <a:spcBef>
                <a:spcPts val="400"/>
              </a:spcBef>
              <a:spcAft>
                <a:spcPts val="0"/>
              </a:spcAft>
              <a:buClr>
                <a:schemeClr val="dk1"/>
              </a:buClr>
              <a:buSzPts val="1900"/>
              <a:buChar char="•"/>
              <a:defRPr/>
            </a:lvl8pPr>
            <a:lvl9pPr indent="-349250" lvl="8" marL="4114800" rtl="0" algn="l">
              <a:lnSpc>
                <a:spcPct val="90000"/>
              </a:lnSpc>
              <a:spcBef>
                <a:spcPts val="400"/>
              </a:spcBef>
              <a:spcAft>
                <a:spcPts val="0"/>
              </a:spcAft>
              <a:buClr>
                <a:schemeClr val="dk1"/>
              </a:buClr>
              <a:buSzPts val="1900"/>
              <a:buChar char="•"/>
              <a:defRPr/>
            </a:lvl9pPr>
          </a:lstStyle>
          <a:p/>
        </p:txBody>
      </p:sp>
      <p:sp>
        <p:nvSpPr>
          <p:cNvPr id="154" name="Google Shape;154;p29"/>
          <p:cNvSpPr txBox="1"/>
          <p:nvPr>
            <p:ph idx="12" type="sldNum"/>
          </p:nvPr>
        </p:nvSpPr>
        <p:spPr>
          <a:xfrm>
            <a:off x="11371628" y="6021432"/>
            <a:ext cx="590700" cy="3651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155" name="Google Shape;155;p29"/>
          <p:cNvSpPr txBox="1"/>
          <p:nvPr>
            <p:ph idx="2" type="body"/>
          </p:nvPr>
        </p:nvSpPr>
        <p:spPr>
          <a:xfrm>
            <a:off x="2225773" y="6400800"/>
            <a:ext cx="5892900" cy="304800"/>
          </a:xfrm>
          <a:prstGeom prst="rect">
            <a:avLst/>
          </a:prstGeom>
          <a:noFill/>
          <a:ln>
            <a:noFill/>
          </a:ln>
        </p:spPr>
        <p:txBody>
          <a:bodyPr anchorCtr="0" anchor="t" bIns="45700" lIns="91425" spcFirstLastPara="1" rIns="91425" wrap="square" tIns="45700">
            <a:normAutofit/>
          </a:bodyPr>
          <a:lstStyle>
            <a:lvl1pPr indent="-228600" lvl="0" marL="457200" rtl="0" algn="r">
              <a:lnSpc>
                <a:spcPct val="100000"/>
              </a:lnSpc>
              <a:spcBef>
                <a:spcPts val="800"/>
              </a:spcBef>
              <a:spcAft>
                <a:spcPts val="0"/>
              </a:spcAft>
              <a:buClr>
                <a:srgbClr val="7F7F7F"/>
              </a:buClr>
              <a:buSzPts val="1100"/>
              <a:buNone/>
              <a:defRPr i="1" sz="1100">
                <a:solidFill>
                  <a:srgbClr val="7F7F7F"/>
                </a:solidFill>
              </a:defRPr>
            </a:lvl1pPr>
            <a:lvl2pPr indent="-355600" lvl="1" marL="914400" rtl="0" algn="l">
              <a:lnSpc>
                <a:spcPct val="100000"/>
              </a:lnSpc>
              <a:spcBef>
                <a:spcPts val="400"/>
              </a:spcBef>
              <a:spcAft>
                <a:spcPts val="0"/>
              </a:spcAft>
              <a:buClr>
                <a:schemeClr val="dk1"/>
              </a:buClr>
              <a:buSzPts val="2000"/>
              <a:buChar char="•"/>
              <a:defRPr i="1"/>
            </a:lvl2pPr>
            <a:lvl3pPr indent="-349250" lvl="2" marL="1371600" rtl="0" algn="l">
              <a:lnSpc>
                <a:spcPct val="100000"/>
              </a:lnSpc>
              <a:spcBef>
                <a:spcPts val="400"/>
              </a:spcBef>
              <a:spcAft>
                <a:spcPts val="0"/>
              </a:spcAft>
              <a:buClr>
                <a:schemeClr val="dk1"/>
              </a:buClr>
              <a:buSzPts val="1900"/>
              <a:buChar char="•"/>
              <a:defRPr/>
            </a:lvl3pPr>
            <a:lvl4pPr indent="-349250" lvl="3" marL="1828800" rtl="0" algn="l">
              <a:lnSpc>
                <a:spcPct val="100000"/>
              </a:lnSpc>
              <a:spcBef>
                <a:spcPts val="400"/>
              </a:spcBef>
              <a:spcAft>
                <a:spcPts val="0"/>
              </a:spcAft>
              <a:buClr>
                <a:schemeClr val="dk1"/>
              </a:buClr>
              <a:buSzPts val="1900"/>
              <a:buChar char="•"/>
              <a:defRPr/>
            </a:lvl4pPr>
            <a:lvl5pPr indent="-349250" lvl="4" marL="2286000" rtl="0" algn="l">
              <a:lnSpc>
                <a:spcPct val="100000"/>
              </a:lnSpc>
              <a:spcBef>
                <a:spcPts val="400"/>
              </a:spcBef>
              <a:spcAft>
                <a:spcPts val="0"/>
              </a:spcAft>
              <a:buClr>
                <a:schemeClr val="dk1"/>
              </a:buClr>
              <a:buSzPts val="1900"/>
              <a:buChar char="•"/>
              <a:defRPr/>
            </a:lvl5pPr>
            <a:lvl6pPr indent="-349250" lvl="5" marL="2743200" rtl="0" algn="l">
              <a:lnSpc>
                <a:spcPct val="90000"/>
              </a:lnSpc>
              <a:spcBef>
                <a:spcPts val="400"/>
              </a:spcBef>
              <a:spcAft>
                <a:spcPts val="0"/>
              </a:spcAft>
              <a:buClr>
                <a:schemeClr val="dk1"/>
              </a:buClr>
              <a:buSzPts val="1900"/>
              <a:buChar char="•"/>
              <a:defRPr/>
            </a:lvl6pPr>
            <a:lvl7pPr indent="-349250" lvl="6" marL="3200400" rtl="0" algn="l">
              <a:lnSpc>
                <a:spcPct val="90000"/>
              </a:lnSpc>
              <a:spcBef>
                <a:spcPts val="400"/>
              </a:spcBef>
              <a:spcAft>
                <a:spcPts val="0"/>
              </a:spcAft>
              <a:buClr>
                <a:schemeClr val="dk1"/>
              </a:buClr>
              <a:buSzPts val="1900"/>
              <a:buChar char="•"/>
              <a:defRPr/>
            </a:lvl7pPr>
            <a:lvl8pPr indent="-349250" lvl="7" marL="3657600" rtl="0" algn="l">
              <a:lnSpc>
                <a:spcPct val="90000"/>
              </a:lnSpc>
              <a:spcBef>
                <a:spcPts val="400"/>
              </a:spcBef>
              <a:spcAft>
                <a:spcPts val="0"/>
              </a:spcAft>
              <a:buClr>
                <a:schemeClr val="dk1"/>
              </a:buClr>
              <a:buSzPts val="1900"/>
              <a:buChar char="•"/>
              <a:defRPr/>
            </a:lvl8pPr>
            <a:lvl9pPr indent="-349250" lvl="8" marL="4114800" rtl="0" algn="l">
              <a:lnSpc>
                <a:spcPct val="90000"/>
              </a:lnSpc>
              <a:spcBef>
                <a:spcPts val="400"/>
              </a:spcBef>
              <a:spcAft>
                <a:spcPts val="0"/>
              </a:spcAft>
              <a:buClr>
                <a:schemeClr val="dk1"/>
              </a:buClr>
              <a:buSzPts val="1900"/>
              <a:buChar char="•"/>
              <a:defRPr/>
            </a:lvl9pPr>
          </a:lstStyle>
          <a:p/>
        </p:txBody>
      </p:sp>
      <p:sp>
        <p:nvSpPr>
          <p:cNvPr id="156" name="Google Shape;156;p29"/>
          <p:cNvSpPr/>
          <p:nvPr/>
        </p:nvSpPr>
        <p:spPr>
          <a:xfrm>
            <a:off x="-1" y="6636471"/>
            <a:ext cx="8006391" cy="69300"/>
          </a:xfrm>
          <a:custGeom>
            <a:rect b="b" l="l" r="r" t="t"/>
            <a:pathLst>
              <a:path extrusionOk="0" h="120000" w="8970746">
                <a:moveTo>
                  <a:pt x="8970746" y="0"/>
                </a:moveTo>
                <a:lnTo>
                  <a:pt x="0" y="0"/>
                </a:lnTo>
              </a:path>
            </a:pathLst>
          </a:custGeom>
          <a:noFill/>
          <a:ln cap="rnd" cmpd="sng" w="38100">
            <a:solidFill>
              <a:srgbClr val="FF0000"/>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57" name="Shape 157"/>
        <p:cNvGrpSpPr/>
        <p:nvPr/>
      </p:nvGrpSpPr>
      <p:grpSpPr>
        <a:xfrm>
          <a:off x="0" y="0"/>
          <a:ext cx="0" cy="0"/>
          <a:chOff x="0" y="0"/>
          <a:chExt cx="0" cy="0"/>
        </a:xfrm>
      </p:grpSpPr>
      <p:sp>
        <p:nvSpPr>
          <p:cNvPr id="158" name="Google Shape;158;p30"/>
          <p:cNvSpPr/>
          <p:nvPr/>
        </p:nvSpPr>
        <p:spPr>
          <a:xfrm>
            <a:off x="3175" y="6400800"/>
            <a:ext cx="121887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59" name="Google Shape;159;p30"/>
          <p:cNvSpPr/>
          <p:nvPr/>
        </p:nvSpPr>
        <p:spPr>
          <a:xfrm>
            <a:off x="15" y="6334316"/>
            <a:ext cx="12188700" cy="63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60" name="Google Shape;160;p30"/>
          <p:cNvSpPr txBox="1"/>
          <p:nvPr>
            <p:ph type="ctrTitle"/>
          </p:nvPr>
        </p:nvSpPr>
        <p:spPr>
          <a:xfrm>
            <a:off x="1097280" y="758952"/>
            <a:ext cx="10058400" cy="3566100"/>
          </a:xfrm>
          <a:prstGeom prst="rect">
            <a:avLst/>
          </a:prstGeom>
          <a:noFill/>
          <a:ln>
            <a:noFill/>
          </a:ln>
        </p:spPr>
        <p:txBody>
          <a:bodyPr anchorCtr="0" anchor="b" bIns="0" lIns="0" spcFirstLastPara="1" rIns="0" wrap="square" tIns="0">
            <a:normAutofit/>
          </a:bodyPr>
          <a:lstStyle>
            <a:lvl1pPr lvl="0" rtl="0" algn="l">
              <a:lnSpc>
                <a:spcPct val="85000"/>
              </a:lnSpc>
              <a:spcBef>
                <a:spcPts val="0"/>
              </a:spcBef>
              <a:spcAft>
                <a:spcPts val="0"/>
              </a:spcAft>
              <a:buSzPts val="3200"/>
              <a:buNone/>
              <a:defRPr sz="8000">
                <a:solidFill>
                  <a:srgbClr val="262626"/>
                </a:solidFill>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161" name="Google Shape;161;p30"/>
          <p:cNvSpPr txBox="1"/>
          <p:nvPr>
            <p:ph idx="1" type="subTitle"/>
          </p:nvPr>
        </p:nvSpPr>
        <p:spPr>
          <a:xfrm>
            <a:off x="1100051" y="4455621"/>
            <a:ext cx="10058400" cy="1143300"/>
          </a:xfrm>
          <a:prstGeom prst="rect">
            <a:avLst/>
          </a:prstGeom>
          <a:noFill/>
          <a:ln>
            <a:noFill/>
          </a:ln>
        </p:spPr>
        <p:txBody>
          <a:bodyPr anchorCtr="0" anchor="t" bIns="0" lIns="91425" spcFirstLastPara="1" rIns="91425" wrap="square" tIns="0">
            <a:normAutofit/>
          </a:bodyPr>
          <a:lstStyle>
            <a:lvl1pPr lvl="0" rtl="0" algn="l">
              <a:lnSpc>
                <a:spcPct val="90000"/>
              </a:lnSpc>
              <a:spcBef>
                <a:spcPts val="1100"/>
              </a:spcBef>
              <a:spcAft>
                <a:spcPts val="0"/>
              </a:spcAft>
              <a:buSzPts val="2400"/>
              <a:buNone/>
              <a:defRPr sz="2400" cap="none">
                <a:solidFill>
                  <a:schemeClr val="lt2"/>
                </a:solidFill>
                <a:latin typeface="Arial"/>
                <a:ea typeface="Arial"/>
                <a:cs typeface="Arial"/>
                <a:sym typeface="Arial"/>
              </a:defRPr>
            </a:lvl1pPr>
            <a:lvl2pPr lvl="1" rtl="0" algn="ctr">
              <a:lnSpc>
                <a:spcPct val="90000"/>
              </a:lnSpc>
              <a:spcBef>
                <a:spcPts val="500"/>
              </a:spcBef>
              <a:spcAft>
                <a:spcPts val="0"/>
              </a:spcAft>
              <a:buSzPts val="2000"/>
              <a:buNone/>
              <a:defRPr sz="2400"/>
            </a:lvl2pPr>
            <a:lvl3pPr lvl="2" rtl="0" algn="ctr">
              <a:lnSpc>
                <a:spcPct val="90000"/>
              </a:lnSpc>
              <a:spcBef>
                <a:spcPts val="500"/>
              </a:spcBef>
              <a:spcAft>
                <a:spcPts val="0"/>
              </a:spcAft>
              <a:buSzPts val="1900"/>
              <a:buNone/>
              <a:defRPr sz="2400"/>
            </a:lvl3pPr>
            <a:lvl4pPr lvl="3" rtl="0" algn="ctr">
              <a:lnSpc>
                <a:spcPct val="90000"/>
              </a:lnSpc>
              <a:spcBef>
                <a:spcPts val="500"/>
              </a:spcBef>
              <a:spcAft>
                <a:spcPts val="0"/>
              </a:spcAft>
              <a:buSzPts val="1600"/>
              <a:buNone/>
              <a:defRPr sz="2000"/>
            </a:lvl4pPr>
            <a:lvl5pPr lvl="4" rtl="0" algn="ctr">
              <a:lnSpc>
                <a:spcPct val="90000"/>
              </a:lnSpc>
              <a:spcBef>
                <a:spcPts val="500"/>
              </a:spcBef>
              <a:spcAft>
                <a:spcPts val="0"/>
              </a:spcAft>
              <a:buSzPts val="1500"/>
              <a:buNone/>
              <a:defRPr sz="2000"/>
            </a:lvl5pPr>
            <a:lvl6pPr lvl="5" rtl="0" algn="ctr">
              <a:lnSpc>
                <a:spcPct val="90000"/>
              </a:lnSpc>
              <a:spcBef>
                <a:spcPts val="500"/>
              </a:spcBef>
              <a:spcAft>
                <a:spcPts val="0"/>
              </a:spcAft>
              <a:buSzPts val="1900"/>
              <a:buNone/>
              <a:defRPr sz="2000"/>
            </a:lvl6pPr>
            <a:lvl7pPr lvl="6" rtl="0" algn="ctr">
              <a:lnSpc>
                <a:spcPct val="90000"/>
              </a:lnSpc>
              <a:spcBef>
                <a:spcPts val="500"/>
              </a:spcBef>
              <a:spcAft>
                <a:spcPts val="0"/>
              </a:spcAft>
              <a:buSzPts val="1900"/>
              <a:buNone/>
              <a:defRPr sz="2000"/>
            </a:lvl7pPr>
            <a:lvl8pPr lvl="7" rtl="0" algn="ctr">
              <a:lnSpc>
                <a:spcPct val="90000"/>
              </a:lnSpc>
              <a:spcBef>
                <a:spcPts val="500"/>
              </a:spcBef>
              <a:spcAft>
                <a:spcPts val="0"/>
              </a:spcAft>
              <a:buSzPts val="1900"/>
              <a:buNone/>
              <a:defRPr sz="2000"/>
            </a:lvl8pPr>
            <a:lvl9pPr lvl="8" rtl="0" algn="ctr">
              <a:lnSpc>
                <a:spcPct val="90000"/>
              </a:lnSpc>
              <a:spcBef>
                <a:spcPts val="500"/>
              </a:spcBef>
              <a:spcAft>
                <a:spcPts val="0"/>
              </a:spcAft>
              <a:buSzPts val="1900"/>
              <a:buNone/>
              <a:defRPr sz="2000"/>
            </a:lvl9pPr>
          </a:lstStyle>
          <a:p/>
        </p:txBody>
      </p:sp>
      <p:sp>
        <p:nvSpPr>
          <p:cNvPr id="162" name="Google Shape;162;p30"/>
          <p:cNvSpPr txBox="1"/>
          <p:nvPr>
            <p:ph idx="10" type="dt"/>
          </p:nvPr>
        </p:nvSpPr>
        <p:spPr>
          <a:xfrm>
            <a:off x="685800" y="6356351"/>
            <a:ext cx="2743200" cy="3651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163" name="Google Shape;163;p30"/>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164" name="Google Shape;164;p30"/>
          <p:cNvSpPr txBox="1"/>
          <p:nvPr>
            <p:ph idx="12" type="sldNum"/>
          </p:nvPr>
        </p:nvSpPr>
        <p:spPr>
          <a:xfrm>
            <a:off x="8763000" y="6356351"/>
            <a:ext cx="2743200" cy="3651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cxnSp>
        <p:nvCxnSpPr>
          <p:cNvPr id="165" name="Google Shape;165;p30"/>
          <p:cNvCxnSpPr/>
          <p:nvPr/>
        </p:nvCxnSpPr>
        <p:spPr>
          <a:xfrm>
            <a:off x="1207659" y="4343400"/>
            <a:ext cx="987570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_2 Col" type="twoObj">
  <p:cSld name="TWO_OBJECTS">
    <p:spTree>
      <p:nvGrpSpPr>
        <p:cNvPr id="166" name="Shape 166"/>
        <p:cNvGrpSpPr/>
        <p:nvPr/>
      </p:nvGrpSpPr>
      <p:grpSpPr>
        <a:xfrm>
          <a:off x="0" y="0"/>
          <a:ext cx="0" cy="0"/>
          <a:chOff x="0" y="0"/>
          <a:chExt cx="0" cy="0"/>
        </a:xfrm>
      </p:grpSpPr>
      <p:sp>
        <p:nvSpPr>
          <p:cNvPr id="167" name="Google Shape;167;p31"/>
          <p:cNvSpPr txBox="1"/>
          <p:nvPr>
            <p:ph type="title"/>
          </p:nvPr>
        </p:nvSpPr>
        <p:spPr>
          <a:xfrm>
            <a:off x="2996947" y="-1"/>
            <a:ext cx="8509200" cy="1143300"/>
          </a:xfrm>
          <a:prstGeom prst="rect">
            <a:avLst/>
          </a:prstGeom>
          <a:noFill/>
          <a:ln>
            <a:noFill/>
          </a:ln>
        </p:spPr>
        <p:txBody>
          <a:bodyPr anchorCtr="0" anchor="ctr" bIns="0" lIns="0" spcFirstLastPara="1" rIns="0" wrap="square" tIns="0">
            <a:noAutofit/>
          </a:bodyPr>
          <a:lstStyle>
            <a:lvl1pPr lvl="0" rtl="0" algn="r">
              <a:lnSpc>
                <a:spcPct val="90000"/>
              </a:lnSpc>
              <a:spcBef>
                <a:spcPts val="0"/>
              </a:spcBef>
              <a:spcAft>
                <a:spcPts val="0"/>
              </a:spcAft>
              <a:buClr>
                <a:schemeClr val="dk1"/>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168" name="Google Shape;168;p31"/>
          <p:cNvSpPr txBox="1"/>
          <p:nvPr>
            <p:ph idx="1" type="body"/>
          </p:nvPr>
        </p:nvSpPr>
        <p:spPr>
          <a:xfrm>
            <a:off x="685800" y="1600200"/>
            <a:ext cx="5181600" cy="4576800"/>
          </a:xfrm>
          <a:prstGeom prst="rect">
            <a:avLst/>
          </a:prstGeom>
          <a:noFill/>
          <a:ln>
            <a:noFill/>
          </a:ln>
        </p:spPr>
        <p:txBody>
          <a:bodyPr anchorCtr="0" anchor="t" bIns="0" lIns="0" spcFirstLastPara="1" rIns="0" wrap="square" tIns="0">
            <a:no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69" name="Google Shape;169;p31"/>
          <p:cNvSpPr txBox="1"/>
          <p:nvPr>
            <p:ph idx="2" type="body"/>
          </p:nvPr>
        </p:nvSpPr>
        <p:spPr>
          <a:xfrm>
            <a:off x="6324600" y="1600200"/>
            <a:ext cx="5181600" cy="4576800"/>
          </a:xfrm>
          <a:prstGeom prst="rect">
            <a:avLst/>
          </a:prstGeom>
          <a:noFill/>
          <a:ln>
            <a:noFill/>
          </a:ln>
        </p:spPr>
        <p:txBody>
          <a:bodyPr anchorCtr="0" anchor="t" bIns="0" lIns="0" spcFirstLastPara="1" rIns="0" wrap="square" tIns="0">
            <a:no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70" name="Google Shape;170;p31"/>
          <p:cNvSpPr txBox="1"/>
          <p:nvPr>
            <p:ph idx="10" type="dt"/>
          </p:nvPr>
        </p:nvSpPr>
        <p:spPr>
          <a:xfrm>
            <a:off x="685800" y="6356351"/>
            <a:ext cx="2743200" cy="3651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171" name="Google Shape;171;p31"/>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172" name="Google Shape;172;p31"/>
          <p:cNvSpPr txBox="1"/>
          <p:nvPr>
            <p:ph idx="12" type="sldNum"/>
          </p:nvPr>
        </p:nvSpPr>
        <p:spPr>
          <a:xfrm>
            <a:off x="8763000" y="6356351"/>
            <a:ext cx="2743200" cy="3651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bg>
      <p:bgPr>
        <a:solidFill>
          <a:schemeClr val="dk1"/>
        </a:solidFill>
      </p:bgPr>
    </p:bg>
    <p:spTree>
      <p:nvGrpSpPr>
        <p:cNvPr id="173" name="Shape 173"/>
        <p:cNvGrpSpPr/>
        <p:nvPr/>
      </p:nvGrpSpPr>
      <p:grpSpPr>
        <a:xfrm>
          <a:off x="0" y="0"/>
          <a:ext cx="0" cy="0"/>
          <a:chOff x="0" y="0"/>
          <a:chExt cx="0" cy="0"/>
        </a:xfrm>
      </p:grpSpPr>
      <p:sp>
        <p:nvSpPr>
          <p:cNvPr id="174" name="Google Shape;174;p32"/>
          <p:cNvSpPr txBox="1"/>
          <p:nvPr>
            <p:ph type="title"/>
          </p:nvPr>
        </p:nvSpPr>
        <p:spPr>
          <a:xfrm>
            <a:off x="415667" y="1108233"/>
            <a:ext cx="7113300" cy="1659600"/>
          </a:xfrm>
          <a:prstGeom prst="rect">
            <a:avLst/>
          </a:prstGeom>
          <a:noFill/>
          <a:ln>
            <a:noFill/>
          </a:ln>
        </p:spPr>
        <p:txBody>
          <a:bodyPr anchorCtr="0" anchor="b" bIns="121900" lIns="121900" spcFirstLastPara="1" rIns="121900" wrap="square" tIns="121900">
            <a:noAutofit/>
          </a:bodyPr>
          <a:lstStyle>
            <a:lvl1pPr lvl="0" rtl="0" algn="l">
              <a:lnSpc>
                <a:spcPct val="100000"/>
              </a:lnSpc>
              <a:spcBef>
                <a:spcPts val="0"/>
              </a:spcBef>
              <a:spcAft>
                <a:spcPts val="0"/>
              </a:spcAft>
              <a:buClr>
                <a:schemeClr val="lt1"/>
              </a:buClr>
              <a:buSzPts val="13300"/>
              <a:buNone/>
              <a:defRPr sz="13300">
                <a:solidFill>
                  <a:schemeClr val="lt1"/>
                </a:solidFill>
              </a:defRPr>
            </a:lvl1pPr>
            <a:lvl2pPr lvl="1" rtl="0" algn="l">
              <a:lnSpc>
                <a:spcPct val="100000"/>
              </a:lnSpc>
              <a:spcBef>
                <a:spcPts val="0"/>
              </a:spcBef>
              <a:spcAft>
                <a:spcPts val="0"/>
              </a:spcAft>
              <a:buClr>
                <a:schemeClr val="lt1"/>
              </a:buClr>
              <a:buSzPts val="13300"/>
              <a:buNone/>
              <a:defRPr sz="13300">
                <a:solidFill>
                  <a:schemeClr val="lt1"/>
                </a:solidFill>
              </a:defRPr>
            </a:lvl2pPr>
            <a:lvl3pPr lvl="2" rtl="0" algn="l">
              <a:lnSpc>
                <a:spcPct val="100000"/>
              </a:lnSpc>
              <a:spcBef>
                <a:spcPts val="0"/>
              </a:spcBef>
              <a:spcAft>
                <a:spcPts val="0"/>
              </a:spcAft>
              <a:buClr>
                <a:schemeClr val="lt1"/>
              </a:buClr>
              <a:buSzPts val="13300"/>
              <a:buNone/>
              <a:defRPr sz="13300">
                <a:solidFill>
                  <a:schemeClr val="lt1"/>
                </a:solidFill>
              </a:defRPr>
            </a:lvl3pPr>
            <a:lvl4pPr lvl="3" rtl="0" algn="l">
              <a:lnSpc>
                <a:spcPct val="100000"/>
              </a:lnSpc>
              <a:spcBef>
                <a:spcPts val="0"/>
              </a:spcBef>
              <a:spcAft>
                <a:spcPts val="0"/>
              </a:spcAft>
              <a:buClr>
                <a:schemeClr val="lt1"/>
              </a:buClr>
              <a:buSzPts val="13300"/>
              <a:buNone/>
              <a:defRPr sz="13300">
                <a:solidFill>
                  <a:schemeClr val="lt1"/>
                </a:solidFill>
              </a:defRPr>
            </a:lvl4pPr>
            <a:lvl5pPr lvl="4" rtl="0" algn="l">
              <a:lnSpc>
                <a:spcPct val="100000"/>
              </a:lnSpc>
              <a:spcBef>
                <a:spcPts val="0"/>
              </a:spcBef>
              <a:spcAft>
                <a:spcPts val="0"/>
              </a:spcAft>
              <a:buClr>
                <a:schemeClr val="lt1"/>
              </a:buClr>
              <a:buSzPts val="13300"/>
              <a:buNone/>
              <a:defRPr sz="13300">
                <a:solidFill>
                  <a:schemeClr val="lt1"/>
                </a:solidFill>
              </a:defRPr>
            </a:lvl5pPr>
            <a:lvl6pPr lvl="5" rtl="0" algn="l">
              <a:lnSpc>
                <a:spcPct val="100000"/>
              </a:lnSpc>
              <a:spcBef>
                <a:spcPts val="0"/>
              </a:spcBef>
              <a:spcAft>
                <a:spcPts val="0"/>
              </a:spcAft>
              <a:buClr>
                <a:schemeClr val="lt1"/>
              </a:buClr>
              <a:buSzPts val="13300"/>
              <a:buNone/>
              <a:defRPr sz="13300">
                <a:solidFill>
                  <a:schemeClr val="lt1"/>
                </a:solidFill>
              </a:defRPr>
            </a:lvl6pPr>
            <a:lvl7pPr lvl="6" rtl="0" algn="l">
              <a:lnSpc>
                <a:spcPct val="100000"/>
              </a:lnSpc>
              <a:spcBef>
                <a:spcPts val="0"/>
              </a:spcBef>
              <a:spcAft>
                <a:spcPts val="0"/>
              </a:spcAft>
              <a:buClr>
                <a:schemeClr val="lt1"/>
              </a:buClr>
              <a:buSzPts val="13300"/>
              <a:buNone/>
              <a:defRPr sz="13300">
                <a:solidFill>
                  <a:schemeClr val="lt1"/>
                </a:solidFill>
              </a:defRPr>
            </a:lvl7pPr>
            <a:lvl8pPr lvl="7" rtl="0" algn="l">
              <a:lnSpc>
                <a:spcPct val="100000"/>
              </a:lnSpc>
              <a:spcBef>
                <a:spcPts val="0"/>
              </a:spcBef>
              <a:spcAft>
                <a:spcPts val="0"/>
              </a:spcAft>
              <a:buClr>
                <a:schemeClr val="lt1"/>
              </a:buClr>
              <a:buSzPts val="13300"/>
              <a:buNone/>
              <a:defRPr sz="13300">
                <a:solidFill>
                  <a:schemeClr val="lt1"/>
                </a:solidFill>
              </a:defRPr>
            </a:lvl8pPr>
            <a:lvl9pPr lvl="8" rtl="0" algn="l">
              <a:lnSpc>
                <a:spcPct val="100000"/>
              </a:lnSpc>
              <a:spcBef>
                <a:spcPts val="0"/>
              </a:spcBef>
              <a:spcAft>
                <a:spcPts val="0"/>
              </a:spcAft>
              <a:buClr>
                <a:schemeClr val="lt1"/>
              </a:buClr>
              <a:buSzPts val="13300"/>
              <a:buNone/>
              <a:defRPr sz="13300">
                <a:solidFill>
                  <a:schemeClr val="lt1"/>
                </a:solidFill>
              </a:defRPr>
            </a:lvl9pPr>
          </a:lstStyle>
          <a:p/>
        </p:txBody>
      </p:sp>
      <p:sp>
        <p:nvSpPr>
          <p:cNvPr id="175" name="Google Shape;175;p32"/>
          <p:cNvSpPr txBox="1"/>
          <p:nvPr>
            <p:ph idx="1" type="body"/>
          </p:nvPr>
        </p:nvSpPr>
        <p:spPr>
          <a:xfrm>
            <a:off x="415600" y="2828567"/>
            <a:ext cx="7113300" cy="1256700"/>
          </a:xfrm>
          <a:prstGeom prst="rect">
            <a:avLst/>
          </a:prstGeom>
          <a:noFill/>
          <a:ln>
            <a:noFill/>
          </a:ln>
        </p:spPr>
        <p:txBody>
          <a:bodyPr anchorCtr="0" anchor="t" bIns="121900" lIns="121900" spcFirstLastPara="1" rIns="121900" wrap="square" tIns="121900">
            <a:noAutofit/>
          </a:bodyPr>
          <a:lstStyle>
            <a:lvl1pPr indent="-336550" lvl="0" marL="457200" rtl="0" algn="l">
              <a:lnSpc>
                <a:spcPct val="115000"/>
              </a:lnSpc>
              <a:spcBef>
                <a:spcPts val="0"/>
              </a:spcBef>
              <a:spcAft>
                <a:spcPts val="0"/>
              </a:spcAft>
              <a:buClr>
                <a:schemeClr val="accent2"/>
              </a:buClr>
              <a:buSzPts val="1700"/>
              <a:buChar char="●"/>
              <a:defRPr>
                <a:solidFill>
                  <a:schemeClr val="accent2"/>
                </a:solidFill>
              </a:defRPr>
            </a:lvl1pPr>
            <a:lvl2pPr indent="-323850" lvl="1" marL="914400" rtl="0" algn="l">
              <a:lnSpc>
                <a:spcPct val="115000"/>
              </a:lnSpc>
              <a:spcBef>
                <a:spcPts val="2100"/>
              </a:spcBef>
              <a:spcAft>
                <a:spcPts val="0"/>
              </a:spcAft>
              <a:buClr>
                <a:schemeClr val="accent2"/>
              </a:buClr>
              <a:buSzPts val="1500"/>
              <a:buChar char="○"/>
              <a:defRPr>
                <a:solidFill>
                  <a:schemeClr val="accent2"/>
                </a:solidFill>
              </a:defRPr>
            </a:lvl2pPr>
            <a:lvl3pPr indent="-323850" lvl="2" marL="1371600" rtl="0" algn="l">
              <a:lnSpc>
                <a:spcPct val="115000"/>
              </a:lnSpc>
              <a:spcBef>
                <a:spcPts val="2100"/>
              </a:spcBef>
              <a:spcAft>
                <a:spcPts val="0"/>
              </a:spcAft>
              <a:buClr>
                <a:schemeClr val="accent2"/>
              </a:buClr>
              <a:buSzPts val="1500"/>
              <a:buChar char="■"/>
              <a:defRPr>
                <a:solidFill>
                  <a:schemeClr val="accent2"/>
                </a:solidFill>
              </a:defRPr>
            </a:lvl3pPr>
            <a:lvl4pPr indent="-323850" lvl="3" marL="1828800" rtl="0" algn="l">
              <a:lnSpc>
                <a:spcPct val="115000"/>
              </a:lnSpc>
              <a:spcBef>
                <a:spcPts val="2100"/>
              </a:spcBef>
              <a:spcAft>
                <a:spcPts val="0"/>
              </a:spcAft>
              <a:buClr>
                <a:schemeClr val="accent2"/>
              </a:buClr>
              <a:buSzPts val="1500"/>
              <a:buChar char="●"/>
              <a:defRPr>
                <a:solidFill>
                  <a:schemeClr val="accent2"/>
                </a:solidFill>
              </a:defRPr>
            </a:lvl4pPr>
            <a:lvl5pPr indent="-323850" lvl="4" marL="2286000" rtl="0" algn="l">
              <a:lnSpc>
                <a:spcPct val="115000"/>
              </a:lnSpc>
              <a:spcBef>
                <a:spcPts val="2100"/>
              </a:spcBef>
              <a:spcAft>
                <a:spcPts val="0"/>
              </a:spcAft>
              <a:buClr>
                <a:schemeClr val="accent2"/>
              </a:buClr>
              <a:buSzPts val="1500"/>
              <a:buChar char="○"/>
              <a:defRPr>
                <a:solidFill>
                  <a:schemeClr val="accent2"/>
                </a:solidFill>
              </a:defRPr>
            </a:lvl5pPr>
            <a:lvl6pPr indent="-323850" lvl="5" marL="2743200" rtl="0" algn="l">
              <a:lnSpc>
                <a:spcPct val="115000"/>
              </a:lnSpc>
              <a:spcBef>
                <a:spcPts val="2100"/>
              </a:spcBef>
              <a:spcAft>
                <a:spcPts val="0"/>
              </a:spcAft>
              <a:buClr>
                <a:schemeClr val="accent2"/>
              </a:buClr>
              <a:buSzPts val="1500"/>
              <a:buChar char="■"/>
              <a:defRPr>
                <a:solidFill>
                  <a:schemeClr val="accent2"/>
                </a:solidFill>
              </a:defRPr>
            </a:lvl6pPr>
            <a:lvl7pPr indent="-323850" lvl="6" marL="3200400" rtl="0" algn="l">
              <a:lnSpc>
                <a:spcPct val="115000"/>
              </a:lnSpc>
              <a:spcBef>
                <a:spcPts val="2100"/>
              </a:spcBef>
              <a:spcAft>
                <a:spcPts val="0"/>
              </a:spcAft>
              <a:buClr>
                <a:schemeClr val="accent2"/>
              </a:buClr>
              <a:buSzPts val="1500"/>
              <a:buChar char="●"/>
              <a:defRPr>
                <a:solidFill>
                  <a:schemeClr val="accent2"/>
                </a:solidFill>
              </a:defRPr>
            </a:lvl7pPr>
            <a:lvl8pPr indent="-323850" lvl="7" marL="3657600" rtl="0" algn="l">
              <a:lnSpc>
                <a:spcPct val="115000"/>
              </a:lnSpc>
              <a:spcBef>
                <a:spcPts val="2100"/>
              </a:spcBef>
              <a:spcAft>
                <a:spcPts val="0"/>
              </a:spcAft>
              <a:buClr>
                <a:schemeClr val="accent2"/>
              </a:buClr>
              <a:buSzPts val="1500"/>
              <a:buChar char="○"/>
              <a:defRPr>
                <a:solidFill>
                  <a:schemeClr val="accent2"/>
                </a:solidFill>
              </a:defRPr>
            </a:lvl8pPr>
            <a:lvl9pPr indent="-323850" lvl="8" marL="4114800" rtl="0" algn="l">
              <a:lnSpc>
                <a:spcPct val="115000"/>
              </a:lnSpc>
              <a:spcBef>
                <a:spcPts val="2100"/>
              </a:spcBef>
              <a:spcAft>
                <a:spcPts val="2100"/>
              </a:spcAft>
              <a:buClr>
                <a:schemeClr val="accent2"/>
              </a:buClr>
              <a:buSzPts val="1500"/>
              <a:buChar char="■"/>
              <a:defRPr>
                <a:solidFill>
                  <a:schemeClr val="accent2"/>
                </a:solidFill>
              </a:defRPr>
            </a:lvl9pPr>
          </a:lstStyle>
          <a:p/>
        </p:txBody>
      </p:sp>
      <p:sp>
        <p:nvSpPr>
          <p:cNvPr id="176" name="Google Shape;176;p32"/>
          <p:cNvSpPr txBox="1"/>
          <p:nvPr>
            <p:ph idx="12" type="sldNum"/>
          </p:nvPr>
        </p:nvSpPr>
        <p:spPr>
          <a:xfrm>
            <a:off x="11296611"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_Image">
  <p:cSld name="Content_Image">
    <p:spTree>
      <p:nvGrpSpPr>
        <p:cNvPr id="31" name="Shape 31"/>
        <p:cNvGrpSpPr/>
        <p:nvPr/>
      </p:nvGrpSpPr>
      <p:grpSpPr>
        <a:xfrm>
          <a:off x="0" y="0"/>
          <a:ext cx="0" cy="0"/>
          <a:chOff x="0" y="0"/>
          <a:chExt cx="0" cy="0"/>
        </a:xfrm>
      </p:grpSpPr>
      <p:sp>
        <p:nvSpPr>
          <p:cNvPr id="32" name="Google Shape;32;p4"/>
          <p:cNvSpPr txBox="1"/>
          <p:nvPr>
            <p:ph type="title"/>
          </p:nvPr>
        </p:nvSpPr>
        <p:spPr>
          <a:xfrm>
            <a:off x="2996946" y="-2"/>
            <a:ext cx="8509254" cy="1143002"/>
          </a:xfrm>
          <a:prstGeom prst="rect">
            <a:avLst/>
          </a:prstGeom>
          <a:noFill/>
          <a:ln>
            <a:noFill/>
          </a:ln>
        </p:spPr>
        <p:txBody>
          <a:bodyPr anchorCtr="0" anchor="ctr" bIns="0" lIns="0" spcFirstLastPara="1" rIns="0" wrap="square" tIns="0">
            <a:no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4"/>
          <p:cNvSpPr/>
          <p:nvPr>
            <p:ph idx="2" type="pic"/>
          </p:nvPr>
        </p:nvSpPr>
        <p:spPr>
          <a:xfrm>
            <a:off x="0" y="1180408"/>
            <a:ext cx="12192000" cy="5723312"/>
          </a:xfrm>
          <a:prstGeom prst="rect">
            <a:avLst/>
          </a:prstGeom>
          <a:no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Trebuchet MS"/>
                <a:ea typeface="Trebuchet MS"/>
                <a:cs typeface="Trebuchet MS"/>
                <a:sym typeface="Trebuchet MS"/>
              </a:defRPr>
            </a:lvl1pPr>
            <a:lvl2pPr lvl="1"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2pPr>
            <a:lvl3pPr lvl="2"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3pPr>
            <a:lvl4pPr lvl="3"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Trebuchet MS"/>
                <a:ea typeface="Trebuchet MS"/>
                <a:cs typeface="Trebuchet MS"/>
                <a:sym typeface="Trebuchet MS"/>
              </a:defRPr>
            </a:lvl4pPr>
            <a:lvl5pPr lvl="4"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7" name="Shape 177"/>
        <p:cNvGrpSpPr/>
        <p:nvPr/>
      </p:nvGrpSpPr>
      <p:grpSpPr>
        <a:xfrm>
          <a:off x="0" y="0"/>
          <a:ext cx="0" cy="0"/>
          <a:chOff x="0" y="0"/>
          <a:chExt cx="0" cy="0"/>
        </a:xfrm>
      </p:grpSpPr>
      <p:sp>
        <p:nvSpPr>
          <p:cNvPr id="178" name="Google Shape;178;p33"/>
          <p:cNvSpPr/>
          <p:nvPr/>
        </p:nvSpPr>
        <p:spPr>
          <a:xfrm>
            <a:off x="0" y="0"/>
            <a:ext cx="12192000" cy="17028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79" name="Google Shape;179;p33"/>
          <p:cNvSpPr txBox="1"/>
          <p:nvPr>
            <p:ph type="title"/>
          </p:nvPr>
        </p:nvSpPr>
        <p:spPr>
          <a:xfrm>
            <a:off x="415633" y="667900"/>
            <a:ext cx="11360700" cy="831600"/>
          </a:xfrm>
          <a:prstGeom prst="rect">
            <a:avLst/>
          </a:prstGeom>
          <a:noFill/>
          <a:ln>
            <a:noFill/>
          </a:ln>
        </p:spPr>
        <p:txBody>
          <a:bodyPr anchorCtr="0" anchor="t" bIns="121900" lIns="121900" spcFirstLastPara="1" rIns="121900" wrap="square" tIns="121900">
            <a:noAutofit/>
          </a:bodyPr>
          <a:lstStyle>
            <a:lvl1pPr lvl="0" rtl="0" algn="l">
              <a:lnSpc>
                <a:spcPct val="100000"/>
              </a:lnSpc>
              <a:spcBef>
                <a:spcPts val="0"/>
              </a:spcBef>
              <a:spcAft>
                <a:spcPts val="0"/>
              </a:spcAft>
              <a:buClr>
                <a:schemeClr val="lt1"/>
              </a:buClr>
              <a:buSzPts val="3700"/>
              <a:buNone/>
              <a:defRPr>
                <a:solidFill>
                  <a:schemeClr val="lt1"/>
                </a:solidFill>
              </a:defRPr>
            </a:lvl1pPr>
            <a:lvl2pPr lvl="1" rtl="0" algn="l">
              <a:lnSpc>
                <a:spcPct val="100000"/>
              </a:lnSpc>
              <a:spcBef>
                <a:spcPts val="0"/>
              </a:spcBef>
              <a:spcAft>
                <a:spcPts val="0"/>
              </a:spcAft>
              <a:buClr>
                <a:schemeClr val="lt1"/>
              </a:buClr>
              <a:buSzPts val="3700"/>
              <a:buNone/>
              <a:defRPr>
                <a:solidFill>
                  <a:schemeClr val="lt1"/>
                </a:solidFill>
              </a:defRPr>
            </a:lvl2pPr>
            <a:lvl3pPr lvl="2" rtl="0" algn="l">
              <a:lnSpc>
                <a:spcPct val="100000"/>
              </a:lnSpc>
              <a:spcBef>
                <a:spcPts val="0"/>
              </a:spcBef>
              <a:spcAft>
                <a:spcPts val="0"/>
              </a:spcAft>
              <a:buClr>
                <a:schemeClr val="lt1"/>
              </a:buClr>
              <a:buSzPts val="3700"/>
              <a:buNone/>
              <a:defRPr>
                <a:solidFill>
                  <a:schemeClr val="lt1"/>
                </a:solidFill>
              </a:defRPr>
            </a:lvl3pPr>
            <a:lvl4pPr lvl="3" rtl="0" algn="l">
              <a:lnSpc>
                <a:spcPct val="100000"/>
              </a:lnSpc>
              <a:spcBef>
                <a:spcPts val="0"/>
              </a:spcBef>
              <a:spcAft>
                <a:spcPts val="0"/>
              </a:spcAft>
              <a:buClr>
                <a:schemeClr val="lt1"/>
              </a:buClr>
              <a:buSzPts val="3700"/>
              <a:buNone/>
              <a:defRPr>
                <a:solidFill>
                  <a:schemeClr val="lt1"/>
                </a:solidFill>
              </a:defRPr>
            </a:lvl4pPr>
            <a:lvl5pPr lvl="4" rtl="0" algn="l">
              <a:lnSpc>
                <a:spcPct val="100000"/>
              </a:lnSpc>
              <a:spcBef>
                <a:spcPts val="0"/>
              </a:spcBef>
              <a:spcAft>
                <a:spcPts val="0"/>
              </a:spcAft>
              <a:buClr>
                <a:schemeClr val="lt1"/>
              </a:buClr>
              <a:buSzPts val="3700"/>
              <a:buNone/>
              <a:defRPr>
                <a:solidFill>
                  <a:schemeClr val="lt1"/>
                </a:solidFill>
              </a:defRPr>
            </a:lvl5pPr>
            <a:lvl6pPr lvl="5" rtl="0" algn="l">
              <a:lnSpc>
                <a:spcPct val="100000"/>
              </a:lnSpc>
              <a:spcBef>
                <a:spcPts val="0"/>
              </a:spcBef>
              <a:spcAft>
                <a:spcPts val="0"/>
              </a:spcAft>
              <a:buClr>
                <a:schemeClr val="lt1"/>
              </a:buClr>
              <a:buSzPts val="3700"/>
              <a:buNone/>
              <a:defRPr>
                <a:solidFill>
                  <a:schemeClr val="lt1"/>
                </a:solidFill>
              </a:defRPr>
            </a:lvl6pPr>
            <a:lvl7pPr lvl="6" rtl="0" algn="l">
              <a:lnSpc>
                <a:spcPct val="100000"/>
              </a:lnSpc>
              <a:spcBef>
                <a:spcPts val="0"/>
              </a:spcBef>
              <a:spcAft>
                <a:spcPts val="0"/>
              </a:spcAft>
              <a:buClr>
                <a:schemeClr val="lt1"/>
              </a:buClr>
              <a:buSzPts val="3700"/>
              <a:buNone/>
              <a:defRPr>
                <a:solidFill>
                  <a:schemeClr val="lt1"/>
                </a:solidFill>
              </a:defRPr>
            </a:lvl7pPr>
            <a:lvl8pPr lvl="7" rtl="0" algn="l">
              <a:lnSpc>
                <a:spcPct val="100000"/>
              </a:lnSpc>
              <a:spcBef>
                <a:spcPts val="0"/>
              </a:spcBef>
              <a:spcAft>
                <a:spcPts val="0"/>
              </a:spcAft>
              <a:buClr>
                <a:schemeClr val="lt1"/>
              </a:buClr>
              <a:buSzPts val="3700"/>
              <a:buNone/>
              <a:defRPr>
                <a:solidFill>
                  <a:schemeClr val="lt1"/>
                </a:solidFill>
              </a:defRPr>
            </a:lvl8pPr>
            <a:lvl9pPr lvl="8" rtl="0" algn="l">
              <a:lnSpc>
                <a:spcPct val="100000"/>
              </a:lnSpc>
              <a:spcBef>
                <a:spcPts val="0"/>
              </a:spcBef>
              <a:spcAft>
                <a:spcPts val="0"/>
              </a:spcAft>
              <a:buClr>
                <a:schemeClr val="lt1"/>
              </a:buClr>
              <a:buSzPts val="3700"/>
              <a:buNone/>
              <a:defRPr>
                <a:solidFill>
                  <a:schemeClr val="lt1"/>
                </a:solidFill>
              </a:defRPr>
            </a:lvl9pPr>
          </a:lstStyle>
          <a:p/>
        </p:txBody>
      </p:sp>
      <p:sp>
        <p:nvSpPr>
          <p:cNvPr id="180" name="Google Shape;180;p33"/>
          <p:cNvSpPr txBox="1"/>
          <p:nvPr>
            <p:ph idx="1" type="body"/>
          </p:nvPr>
        </p:nvSpPr>
        <p:spPr>
          <a:xfrm>
            <a:off x="415600" y="2007600"/>
            <a:ext cx="5333100" cy="4101600"/>
          </a:xfrm>
          <a:prstGeom prst="rect">
            <a:avLst/>
          </a:prstGeom>
          <a:noFill/>
          <a:ln>
            <a:noFill/>
          </a:ln>
        </p:spPr>
        <p:txBody>
          <a:bodyPr anchorCtr="0" anchor="t" bIns="121900" lIns="121900" spcFirstLastPara="1" rIns="121900" wrap="square" tIns="121900">
            <a:noAutofit/>
          </a:bodyPr>
          <a:lstStyle>
            <a:lvl1pPr indent="-336550" lvl="0" marL="457200" rtl="0" algn="l">
              <a:lnSpc>
                <a:spcPct val="115000"/>
              </a:lnSpc>
              <a:spcBef>
                <a:spcPts val="0"/>
              </a:spcBef>
              <a:spcAft>
                <a:spcPts val="0"/>
              </a:spcAft>
              <a:buSzPts val="1700"/>
              <a:buChar char="●"/>
              <a:defRPr/>
            </a:lvl1pPr>
            <a:lvl2pPr indent="-323850" lvl="1" marL="914400" rtl="0" algn="l">
              <a:lnSpc>
                <a:spcPct val="115000"/>
              </a:lnSpc>
              <a:spcBef>
                <a:spcPts val="2100"/>
              </a:spcBef>
              <a:spcAft>
                <a:spcPts val="0"/>
              </a:spcAft>
              <a:buSzPts val="1500"/>
              <a:buChar char="○"/>
              <a:defRPr/>
            </a:lvl2pPr>
            <a:lvl3pPr indent="-323850" lvl="2" marL="1371600" rtl="0" algn="l">
              <a:lnSpc>
                <a:spcPct val="115000"/>
              </a:lnSpc>
              <a:spcBef>
                <a:spcPts val="2100"/>
              </a:spcBef>
              <a:spcAft>
                <a:spcPts val="0"/>
              </a:spcAft>
              <a:buSzPts val="1500"/>
              <a:buChar char="■"/>
              <a:defRPr/>
            </a:lvl3pPr>
            <a:lvl4pPr indent="-323850" lvl="3" marL="1828800" rtl="0" algn="l">
              <a:lnSpc>
                <a:spcPct val="115000"/>
              </a:lnSpc>
              <a:spcBef>
                <a:spcPts val="2100"/>
              </a:spcBef>
              <a:spcAft>
                <a:spcPts val="0"/>
              </a:spcAft>
              <a:buSzPts val="1500"/>
              <a:buChar char="●"/>
              <a:defRPr/>
            </a:lvl4pPr>
            <a:lvl5pPr indent="-323850" lvl="4" marL="2286000" rtl="0" algn="l">
              <a:lnSpc>
                <a:spcPct val="115000"/>
              </a:lnSpc>
              <a:spcBef>
                <a:spcPts val="2100"/>
              </a:spcBef>
              <a:spcAft>
                <a:spcPts val="0"/>
              </a:spcAft>
              <a:buSzPts val="1500"/>
              <a:buChar char="○"/>
              <a:defRPr/>
            </a:lvl5pPr>
            <a:lvl6pPr indent="-323850" lvl="5" marL="2743200" rtl="0" algn="l">
              <a:lnSpc>
                <a:spcPct val="115000"/>
              </a:lnSpc>
              <a:spcBef>
                <a:spcPts val="2100"/>
              </a:spcBef>
              <a:spcAft>
                <a:spcPts val="0"/>
              </a:spcAft>
              <a:buSzPts val="1500"/>
              <a:buChar char="■"/>
              <a:defRPr/>
            </a:lvl6pPr>
            <a:lvl7pPr indent="-323850" lvl="6" marL="3200400" rtl="0" algn="l">
              <a:lnSpc>
                <a:spcPct val="115000"/>
              </a:lnSpc>
              <a:spcBef>
                <a:spcPts val="2100"/>
              </a:spcBef>
              <a:spcAft>
                <a:spcPts val="0"/>
              </a:spcAft>
              <a:buSzPts val="1500"/>
              <a:buChar char="●"/>
              <a:defRPr/>
            </a:lvl7pPr>
            <a:lvl8pPr indent="-323850" lvl="7" marL="3657600" rtl="0" algn="l">
              <a:lnSpc>
                <a:spcPct val="115000"/>
              </a:lnSpc>
              <a:spcBef>
                <a:spcPts val="2100"/>
              </a:spcBef>
              <a:spcAft>
                <a:spcPts val="0"/>
              </a:spcAft>
              <a:buSzPts val="1500"/>
              <a:buChar char="○"/>
              <a:defRPr/>
            </a:lvl8pPr>
            <a:lvl9pPr indent="-323850" lvl="8" marL="4114800" rtl="0" algn="l">
              <a:lnSpc>
                <a:spcPct val="115000"/>
              </a:lnSpc>
              <a:spcBef>
                <a:spcPts val="2100"/>
              </a:spcBef>
              <a:spcAft>
                <a:spcPts val="2100"/>
              </a:spcAft>
              <a:buSzPts val="1500"/>
              <a:buChar char="■"/>
              <a:defRPr/>
            </a:lvl9pPr>
          </a:lstStyle>
          <a:p/>
        </p:txBody>
      </p:sp>
      <p:sp>
        <p:nvSpPr>
          <p:cNvPr id="181" name="Google Shape;181;p33"/>
          <p:cNvSpPr txBox="1"/>
          <p:nvPr>
            <p:ph idx="2" type="body"/>
          </p:nvPr>
        </p:nvSpPr>
        <p:spPr>
          <a:xfrm>
            <a:off x="6443200" y="2007600"/>
            <a:ext cx="5333100" cy="4101600"/>
          </a:xfrm>
          <a:prstGeom prst="rect">
            <a:avLst/>
          </a:prstGeom>
          <a:noFill/>
          <a:ln>
            <a:noFill/>
          </a:ln>
        </p:spPr>
        <p:txBody>
          <a:bodyPr anchorCtr="0" anchor="t" bIns="121900" lIns="121900" spcFirstLastPara="1" rIns="121900" wrap="square" tIns="121900">
            <a:noAutofit/>
          </a:bodyPr>
          <a:lstStyle>
            <a:lvl1pPr indent="-336550" lvl="0" marL="457200" rtl="0" algn="l">
              <a:lnSpc>
                <a:spcPct val="115000"/>
              </a:lnSpc>
              <a:spcBef>
                <a:spcPts val="0"/>
              </a:spcBef>
              <a:spcAft>
                <a:spcPts val="0"/>
              </a:spcAft>
              <a:buSzPts val="1700"/>
              <a:buChar char="●"/>
              <a:defRPr/>
            </a:lvl1pPr>
            <a:lvl2pPr indent="-323850" lvl="1" marL="914400" rtl="0" algn="l">
              <a:lnSpc>
                <a:spcPct val="115000"/>
              </a:lnSpc>
              <a:spcBef>
                <a:spcPts val="2100"/>
              </a:spcBef>
              <a:spcAft>
                <a:spcPts val="0"/>
              </a:spcAft>
              <a:buSzPts val="1500"/>
              <a:buChar char="○"/>
              <a:defRPr/>
            </a:lvl2pPr>
            <a:lvl3pPr indent="-323850" lvl="2" marL="1371600" rtl="0" algn="l">
              <a:lnSpc>
                <a:spcPct val="115000"/>
              </a:lnSpc>
              <a:spcBef>
                <a:spcPts val="2100"/>
              </a:spcBef>
              <a:spcAft>
                <a:spcPts val="0"/>
              </a:spcAft>
              <a:buSzPts val="1500"/>
              <a:buChar char="■"/>
              <a:defRPr/>
            </a:lvl3pPr>
            <a:lvl4pPr indent="-323850" lvl="3" marL="1828800" rtl="0" algn="l">
              <a:lnSpc>
                <a:spcPct val="115000"/>
              </a:lnSpc>
              <a:spcBef>
                <a:spcPts val="2100"/>
              </a:spcBef>
              <a:spcAft>
                <a:spcPts val="0"/>
              </a:spcAft>
              <a:buSzPts val="1500"/>
              <a:buChar char="●"/>
              <a:defRPr/>
            </a:lvl4pPr>
            <a:lvl5pPr indent="-323850" lvl="4" marL="2286000" rtl="0" algn="l">
              <a:lnSpc>
                <a:spcPct val="115000"/>
              </a:lnSpc>
              <a:spcBef>
                <a:spcPts val="2100"/>
              </a:spcBef>
              <a:spcAft>
                <a:spcPts val="0"/>
              </a:spcAft>
              <a:buSzPts val="1500"/>
              <a:buChar char="○"/>
              <a:defRPr/>
            </a:lvl5pPr>
            <a:lvl6pPr indent="-323850" lvl="5" marL="2743200" rtl="0" algn="l">
              <a:lnSpc>
                <a:spcPct val="115000"/>
              </a:lnSpc>
              <a:spcBef>
                <a:spcPts val="2100"/>
              </a:spcBef>
              <a:spcAft>
                <a:spcPts val="0"/>
              </a:spcAft>
              <a:buSzPts val="1500"/>
              <a:buChar char="■"/>
              <a:defRPr/>
            </a:lvl6pPr>
            <a:lvl7pPr indent="-323850" lvl="6" marL="3200400" rtl="0" algn="l">
              <a:lnSpc>
                <a:spcPct val="115000"/>
              </a:lnSpc>
              <a:spcBef>
                <a:spcPts val="2100"/>
              </a:spcBef>
              <a:spcAft>
                <a:spcPts val="0"/>
              </a:spcAft>
              <a:buSzPts val="1500"/>
              <a:buChar char="●"/>
              <a:defRPr/>
            </a:lvl7pPr>
            <a:lvl8pPr indent="-323850" lvl="7" marL="3657600" rtl="0" algn="l">
              <a:lnSpc>
                <a:spcPct val="115000"/>
              </a:lnSpc>
              <a:spcBef>
                <a:spcPts val="2100"/>
              </a:spcBef>
              <a:spcAft>
                <a:spcPts val="0"/>
              </a:spcAft>
              <a:buSzPts val="1500"/>
              <a:buChar char="○"/>
              <a:defRPr/>
            </a:lvl8pPr>
            <a:lvl9pPr indent="-323850" lvl="8" marL="4114800" rtl="0" algn="l">
              <a:lnSpc>
                <a:spcPct val="115000"/>
              </a:lnSpc>
              <a:spcBef>
                <a:spcPts val="2100"/>
              </a:spcBef>
              <a:spcAft>
                <a:spcPts val="2100"/>
              </a:spcAft>
              <a:buSzPts val="1500"/>
              <a:buChar char="■"/>
              <a:defRPr/>
            </a:lvl9pPr>
          </a:lstStyle>
          <a:p/>
        </p:txBody>
      </p:sp>
      <p:sp>
        <p:nvSpPr>
          <p:cNvPr id="182" name="Google Shape;182;p33"/>
          <p:cNvSpPr txBox="1"/>
          <p:nvPr>
            <p:ph idx="12" type="sldNum"/>
          </p:nvPr>
        </p:nvSpPr>
        <p:spPr>
          <a:xfrm>
            <a:off x="11296611"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Image">
  <p:cSld name="Title Slide with Image">
    <p:spTree>
      <p:nvGrpSpPr>
        <p:cNvPr id="183" name="Shape 183"/>
        <p:cNvGrpSpPr/>
        <p:nvPr/>
      </p:nvGrpSpPr>
      <p:grpSpPr>
        <a:xfrm>
          <a:off x="0" y="0"/>
          <a:ext cx="0" cy="0"/>
          <a:chOff x="0" y="0"/>
          <a:chExt cx="0" cy="0"/>
        </a:xfrm>
      </p:grpSpPr>
      <p:pic>
        <p:nvPicPr>
          <p:cNvPr descr="Image result for paper texture" id="184" name="Google Shape;184;p34"/>
          <p:cNvPicPr preferRelativeResize="0"/>
          <p:nvPr/>
        </p:nvPicPr>
        <p:blipFill rotWithShape="1">
          <a:blip r:embed="rId2">
            <a:alphaModFix/>
          </a:blip>
          <a:srcRect b="43750" l="0" r="0" t="0"/>
          <a:stretch/>
        </p:blipFill>
        <p:spPr>
          <a:xfrm>
            <a:off x="0" y="0"/>
            <a:ext cx="12192001" cy="6857999"/>
          </a:xfrm>
          <a:prstGeom prst="rect">
            <a:avLst/>
          </a:prstGeom>
          <a:noFill/>
          <a:ln>
            <a:noFill/>
          </a:ln>
        </p:spPr>
      </p:pic>
      <p:sp>
        <p:nvSpPr>
          <p:cNvPr id="185" name="Google Shape;185;p34"/>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186" name="Google Shape;186;p34"/>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187" name="Google Shape;187;p34"/>
          <p:cNvSpPr txBox="1"/>
          <p:nvPr>
            <p:ph type="title"/>
          </p:nvPr>
        </p:nvSpPr>
        <p:spPr>
          <a:xfrm>
            <a:off x="6717321" y="1863969"/>
            <a:ext cx="4629900" cy="18720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6000"/>
              <a:buFont typeface="Calibri"/>
              <a:buNone/>
              <a:defRPr sz="6000"/>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188" name="Google Shape;188;p34"/>
          <p:cNvSpPr txBox="1"/>
          <p:nvPr>
            <p:ph idx="1" type="body"/>
          </p:nvPr>
        </p:nvSpPr>
        <p:spPr>
          <a:xfrm>
            <a:off x="6717321" y="3762987"/>
            <a:ext cx="4629900" cy="15000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100"/>
              </a:spcBef>
              <a:spcAft>
                <a:spcPts val="0"/>
              </a:spcAft>
              <a:buClr>
                <a:schemeClr val="dk1"/>
              </a:buClr>
              <a:buSzPts val="2400"/>
              <a:buNone/>
              <a:defRPr sz="2400">
                <a:solidFill>
                  <a:schemeClr val="dk1"/>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89" name="Google Shape;189;p34"/>
          <p:cNvSpPr/>
          <p:nvPr>
            <p:ph idx="2" type="pic"/>
          </p:nvPr>
        </p:nvSpPr>
        <p:spPr>
          <a:xfrm>
            <a:off x="1" y="1"/>
            <a:ext cx="5913600" cy="6858000"/>
          </a:xfrm>
          <a:prstGeom prst="rect">
            <a:avLst/>
          </a:prstGeom>
          <a:solidFill>
            <a:schemeClr val="accent4"/>
          </a:solidFill>
          <a:ln>
            <a:noFill/>
          </a:ln>
        </p:spPr>
      </p:sp>
      <p:cxnSp>
        <p:nvCxnSpPr>
          <p:cNvPr id="190" name="Google Shape;190;p34"/>
          <p:cNvCxnSpPr/>
          <p:nvPr/>
        </p:nvCxnSpPr>
        <p:spPr>
          <a:xfrm>
            <a:off x="6644483" y="3735999"/>
            <a:ext cx="4709100" cy="0"/>
          </a:xfrm>
          <a:prstGeom prst="straightConnector1">
            <a:avLst/>
          </a:prstGeom>
          <a:noFill/>
          <a:ln cap="flat" cmpd="sng" w="38100">
            <a:solidFill>
              <a:schemeClr val="accent4"/>
            </a:solidFill>
            <a:prstDash val="solid"/>
            <a:miter lim="800000"/>
            <a:headEnd len="sm" w="sm" type="none"/>
            <a:tailEnd len="sm" w="sm" type="none"/>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1" name="Shape 191"/>
        <p:cNvGrpSpPr/>
        <p:nvPr/>
      </p:nvGrpSpPr>
      <p:grpSpPr>
        <a:xfrm>
          <a:off x="0" y="0"/>
          <a:ext cx="0" cy="0"/>
          <a:chOff x="0" y="0"/>
          <a:chExt cx="0" cy="0"/>
        </a:xfrm>
      </p:grpSpPr>
      <p:sp>
        <p:nvSpPr>
          <p:cNvPr id="192" name="Google Shape;192;p35"/>
          <p:cNvSpPr txBox="1"/>
          <p:nvPr>
            <p:ph idx="10" type="dt"/>
          </p:nvPr>
        </p:nvSpPr>
        <p:spPr>
          <a:xfrm>
            <a:off x="1142996" y="6223828"/>
            <a:ext cx="2329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193" name="Google Shape;193;p35"/>
          <p:cNvSpPr txBox="1"/>
          <p:nvPr>
            <p:ph idx="11" type="ftr"/>
          </p:nvPr>
        </p:nvSpPr>
        <p:spPr>
          <a:xfrm>
            <a:off x="3949148" y="6223828"/>
            <a:ext cx="47175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194" name="Google Shape;194;p35"/>
          <p:cNvSpPr txBox="1"/>
          <p:nvPr>
            <p:ph idx="12" type="sldNum"/>
          </p:nvPr>
        </p:nvSpPr>
        <p:spPr>
          <a:xfrm>
            <a:off x="9329529" y="6223828"/>
            <a:ext cx="1706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_Image">
  <p:cSld name="Content_Image">
    <p:spTree>
      <p:nvGrpSpPr>
        <p:cNvPr id="195" name="Shape 195"/>
        <p:cNvGrpSpPr/>
        <p:nvPr/>
      </p:nvGrpSpPr>
      <p:grpSpPr>
        <a:xfrm>
          <a:off x="0" y="0"/>
          <a:ext cx="0" cy="0"/>
          <a:chOff x="0" y="0"/>
          <a:chExt cx="0" cy="0"/>
        </a:xfrm>
      </p:grpSpPr>
      <p:sp>
        <p:nvSpPr>
          <p:cNvPr id="196" name="Google Shape;196;p36"/>
          <p:cNvSpPr txBox="1"/>
          <p:nvPr>
            <p:ph type="title"/>
          </p:nvPr>
        </p:nvSpPr>
        <p:spPr>
          <a:xfrm>
            <a:off x="2996947" y="-1"/>
            <a:ext cx="8509200" cy="1143300"/>
          </a:xfrm>
          <a:prstGeom prst="rect">
            <a:avLst/>
          </a:prstGeom>
          <a:noFill/>
          <a:ln>
            <a:noFill/>
          </a:ln>
        </p:spPr>
        <p:txBody>
          <a:bodyPr anchorCtr="0" anchor="ctr" bIns="0" lIns="0" spcFirstLastPara="1" rIns="0" wrap="square" tIns="0">
            <a:noAutofit/>
          </a:bodyPr>
          <a:lstStyle>
            <a:lvl1pPr lvl="0" rtl="0" algn="r">
              <a:lnSpc>
                <a:spcPct val="90000"/>
              </a:lnSpc>
              <a:spcBef>
                <a:spcPts val="0"/>
              </a:spcBef>
              <a:spcAft>
                <a:spcPts val="0"/>
              </a:spcAft>
              <a:buClr>
                <a:schemeClr val="dk1"/>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197" name="Google Shape;197;p36"/>
          <p:cNvSpPr/>
          <p:nvPr>
            <p:ph idx="2" type="pic"/>
          </p:nvPr>
        </p:nvSpPr>
        <p:spPr>
          <a:xfrm>
            <a:off x="0" y="1180408"/>
            <a:ext cx="12192000" cy="5723100"/>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_Image no Heading">
  <p:cSld name="Content_Image no Heading">
    <p:spTree>
      <p:nvGrpSpPr>
        <p:cNvPr id="198" name="Shape 198"/>
        <p:cNvGrpSpPr/>
        <p:nvPr/>
      </p:nvGrpSpPr>
      <p:grpSpPr>
        <a:xfrm>
          <a:off x="0" y="0"/>
          <a:ext cx="0" cy="0"/>
          <a:chOff x="0" y="0"/>
          <a:chExt cx="0" cy="0"/>
        </a:xfrm>
      </p:grpSpPr>
      <p:sp>
        <p:nvSpPr>
          <p:cNvPr id="199" name="Google Shape;199;p37"/>
          <p:cNvSpPr txBox="1"/>
          <p:nvPr>
            <p:ph idx="10" type="dt"/>
          </p:nvPr>
        </p:nvSpPr>
        <p:spPr>
          <a:xfrm>
            <a:off x="685800" y="6356351"/>
            <a:ext cx="2743200" cy="3651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00" name="Google Shape;200;p37"/>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01" name="Google Shape;201;p37"/>
          <p:cNvSpPr txBox="1"/>
          <p:nvPr>
            <p:ph idx="12" type="sldNum"/>
          </p:nvPr>
        </p:nvSpPr>
        <p:spPr>
          <a:xfrm>
            <a:off x="8763000" y="6356351"/>
            <a:ext cx="2743200" cy="3651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202" name="Google Shape;202;p37"/>
          <p:cNvSpPr/>
          <p:nvPr/>
        </p:nvSpPr>
        <p:spPr>
          <a:xfrm>
            <a:off x="0" y="0"/>
            <a:ext cx="12192000" cy="6172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Trebuchet MS"/>
              <a:ea typeface="Trebuchet MS"/>
              <a:cs typeface="Trebuchet MS"/>
              <a:sym typeface="Trebuchet MS"/>
            </a:endParaRPr>
          </a:p>
        </p:txBody>
      </p:sp>
      <p:sp>
        <p:nvSpPr>
          <p:cNvPr id="203" name="Google Shape;203;p37"/>
          <p:cNvSpPr/>
          <p:nvPr>
            <p:ph idx="2" type="pic"/>
          </p:nvPr>
        </p:nvSpPr>
        <p:spPr>
          <a:xfrm>
            <a:off x="0" y="0"/>
            <a:ext cx="12192000" cy="6172500"/>
          </a:xfrm>
          <a:prstGeom prst="rect">
            <a:avLst/>
          </a:prstGeom>
          <a:no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_Headline Only" type="titleOnly">
  <p:cSld name="TITLE_ONLY">
    <p:spTree>
      <p:nvGrpSpPr>
        <p:cNvPr id="204" name="Shape 204"/>
        <p:cNvGrpSpPr/>
        <p:nvPr/>
      </p:nvGrpSpPr>
      <p:grpSpPr>
        <a:xfrm>
          <a:off x="0" y="0"/>
          <a:ext cx="0" cy="0"/>
          <a:chOff x="0" y="0"/>
          <a:chExt cx="0" cy="0"/>
        </a:xfrm>
      </p:grpSpPr>
      <p:sp>
        <p:nvSpPr>
          <p:cNvPr id="205" name="Google Shape;205;p38"/>
          <p:cNvSpPr txBox="1"/>
          <p:nvPr>
            <p:ph type="title"/>
          </p:nvPr>
        </p:nvSpPr>
        <p:spPr>
          <a:xfrm>
            <a:off x="2996947" y="-1"/>
            <a:ext cx="8509200" cy="1143300"/>
          </a:xfrm>
          <a:prstGeom prst="rect">
            <a:avLst/>
          </a:prstGeom>
          <a:noFill/>
          <a:ln>
            <a:noFill/>
          </a:ln>
        </p:spPr>
        <p:txBody>
          <a:bodyPr anchorCtr="0" anchor="ctr" bIns="0" lIns="0" spcFirstLastPara="1" rIns="0" wrap="square" tIns="0">
            <a:noAutofit/>
          </a:bodyPr>
          <a:lstStyle>
            <a:lvl1pPr lvl="0" rtl="0" algn="r">
              <a:lnSpc>
                <a:spcPct val="90000"/>
              </a:lnSpc>
              <a:spcBef>
                <a:spcPts val="0"/>
              </a:spcBef>
              <a:spcAft>
                <a:spcPts val="0"/>
              </a:spcAft>
              <a:buClr>
                <a:schemeClr val="dk1"/>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06" name="Google Shape;206;p38"/>
          <p:cNvSpPr txBox="1"/>
          <p:nvPr>
            <p:ph idx="10" type="dt"/>
          </p:nvPr>
        </p:nvSpPr>
        <p:spPr>
          <a:xfrm>
            <a:off x="685800" y="6356351"/>
            <a:ext cx="2743200" cy="3651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07" name="Google Shape;207;p38"/>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08" name="Google Shape;208;p38"/>
          <p:cNvSpPr txBox="1"/>
          <p:nvPr>
            <p:ph idx="12" type="sldNum"/>
          </p:nvPr>
        </p:nvSpPr>
        <p:spPr>
          <a:xfrm>
            <a:off x="8763000" y="6356351"/>
            <a:ext cx="2743200" cy="3651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_2 Row">
  <p:cSld name="1_Content_2 Row">
    <p:spTree>
      <p:nvGrpSpPr>
        <p:cNvPr id="209" name="Shape 209"/>
        <p:cNvGrpSpPr/>
        <p:nvPr/>
      </p:nvGrpSpPr>
      <p:grpSpPr>
        <a:xfrm>
          <a:off x="0" y="0"/>
          <a:ext cx="0" cy="0"/>
          <a:chOff x="0" y="0"/>
          <a:chExt cx="0" cy="0"/>
        </a:xfrm>
      </p:grpSpPr>
      <p:sp>
        <p:nvSpPr>
          <p:cNvPr id="210" name="Google Shape;210;p39"/>
          <p:cNvSpPr txBox="1"/>
          <p:nvPr>
            <p:ph type="title"/>
          </p:nvPr>
        </p:nvSpPr>
        <p:spPr>
          <a:xfrm>
            <a:off x="2996947" y="-1"/>
            <a:ext cx="8509200" cy="1143300"/>
          </a:xfrm>
          <a:prstGeom prst="rect">
            <a:avLst/>
          </a:prstGeom>
          <a:noFill/>
          <a:ln>
            <a:noFill/>
          </a:ln>
        </p:spPr>
        <p:txBody>
          <a:bodyPr anchorCtr="0" anchor="ctr" bIns="0" lIns="0" spcFirstLastPara="1" rIns="0" wrap="square" tIns="0">
            <a:noAutofit/>
          </a:bodyPr>
          <a:lstStyle>
            <a:lvl1pPr lvl="0" rtl="0" algn="r">
              <a:lnSpc>
                <a:spcPct val="90000"/>
              </a:lnSpc>
              <a:spcBef>
                <a:spcPts val="0"/>
              </a:spcBef>
              <a:spcAft>
                <a:spcPts val="0"/>
              </a:spcAft>
              <a:buClr>
                <a:schemeClr val="dk1"/>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11" name="Google Shape;211;p39"/>
          <p:cNvSpPr txBox="1"/>
          <p:nvPr>
            <p:ph idx="1" type="body"/>
          </p:nvPr>
        </p:nvSpPr>
        <p:spPr>
          <a:xfrm>
            <a:off x="685800" y="1600199"/>
            <a:ext cx="10820400" cy="2194500"/>
          </a:xfrm>
          <a:prstGeom prst="rect">
            <a:avLst/>
          </a:prstGeom>
          <a:noFill/>
          <a:ln>
            <a:noFill/>
          </a:ln>
        </p:spPr>
        <p:txBody>
          <a:bodyPr anchorCtr="0" anchor="t" bIns="0" lIns="0" spcFirstLastPara="1" rIns="0" wrap="square" tIns="0">
            <a:no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12" name="Google Shape;212;p39"/>
          <p:cNvSpPr txBox="1"/>
          <p:nvPr>
            <p:ph idx="10" type="dt"/>
          </p:nvPr>
        </p:nvSpPr>
        <p:spPr>
          <a:xfrm>
            <a:off x="685800" y="6356351"/>
            <a:ext cx="2743200" cy="3651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13" name="Google Shape;213;p39"/>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14" name="Google Shape;214;p39"/>
          <p:cNvSpPr txBox="1"/>
          <p:nvPr>
            <p:ph idx="12" type="sldNum"/>
          </p:nvPr>
        </p:nvSpPr>
        <p:spPr>
          <a:xfrm>
            <a:off x="8763000" y="6356351"/>
            <a:ext cx="2743200" cy="3651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215" name="Google Shape;215;p39"/>
          <p:cNvSpPr txBox="1"/>
          <p:nvPr>
            <p:ph idx="2" type="body"/>
          </p:nvPr>
        </p:nvSpPr>
        <p:spPr>
          <a:xfrm>
            <a:off x="685800" y="3978273"/>
            <a:ext cx="10820400" cy="2194500"/>
          </a:xfrm>
          <a:prstGeom prst="rect">
            <a:avLst/>
          </a:prstGeom>
          <a:noFill/>
          <a:ln>
            <a:noFill/>
          </a:ln>
        </p:spPr>
        <p:txBody>
          <a:bodyPr anchorCtr="0" anchor="t" bIns="0" lIns="0" spcFirstLastPara="1" rIns="0" wrap="square" tIns="0">
            <a:no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_Video">
  <p:cSld name="Content_Video">
    <p:spTree>
      <p:nvGrpSpPr>
        <p:cNvPr id="216" name="Shape 216"/>
        <p:cNvGrpSpPr/>
        <p:nvPr/>
      </p:nvGrpSpPr>
      <p:grpSpPr>
        <a:xfrm>
          <a:off x="0" y="0"/>
          <a:ext cx="0" cy="0"/>
          <a:chOff x="0" y="0"/>
          <a:chExt cx="0" cy="0"/>
        </a:xfrm>
      </p:grpSpPr>
      <p:sp>
        <p:nvSpPr>
          <p:cNvPr id="217" name="Google Shape;217;p4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Trebuchet MS"/>
              <a:ea typeface="Trebuchet MS"/>
              <a:cs typeface="Trebuchet MS"/>
              <a:sym typeface="Trebuchet MS"/>
            </a:endParaRPr>
          </a:p>
        </p:txBody>
      </p:sp>
      <p:sp>
        <p:nvSpPr>
          <p:cNvPr id="218" name="Google Shape;218;p40"/>
          <p:cNvSpPr/>
          <p:nvPr>
            <p:ph idx="2" type="media"/>
          </p:nvPr>
        </p:nvSpPr>
        <p:spPr>
          <a:xfrm>
            <a:off x="0" y="0"/>
            <a:ext cx="12192000" cy="6858000"/>
          </a:xfrm>
          <a:prstGeom prst="rect">
            <a:avLst/>
          </a:prstGeom>
          <a:noFill/>
          <a:ln>
            <a:noFill/>
          </a:ln>
        </p:spPr>
        <p:txBody>
          <a:bodyPr anchorCtr="0" anchor="t" bIns="0" lIns="0" spcFirstLastPara="1" rIns="0" wrap="square" tIns="0">
            <a:noAutofit/>
          </a:bodyPr>
          <a:lstStyle>
            <a:lvl1pPr lvl="0" marR="0" rtl="0" algn="l">
              <a:lnSpc>
                <a:spcPct val="90000"/>
              </a:lnSpc>
              <a:spcBef>
                <a:spcPts val="1100"/>
              </a:spcBef>
              <a:spcAft>
                <a:spcPts val="0"/>
              </a:spcAft>
              <a:buClr>
                <a:schemeClr val="dk1"/>
              </a:buClr>
              <a:buSzPts val="2400"/>
              <a:buFont typeface="Arial"/>
              <a:buChar char="•"/>
              <a:defRPr b="0" i="0" sz="2400" u="none" cap="none" strike="noStrike">
                <a:solidFill>
                  <a:schemeClr val="dk1"/>
                </a:solidFill>
                <a:latin typeface="Trebuchet MS"/>
                <a:ea typeface="Trebuchet MS"/>
                <a:cs typeface="Trebuchet MS"/>
                <a:sym typeface="Trebuchet MS"/>
              </a:defRPr>
            </a:lvl1pPr>
            <a:lvl2pPr lvl="1"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2pPr>
            <a:lvl3pPr lvl="2"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Trebuchet MS"/>
                <a:ea typeface="Trebuchet MS"/>
                <a:cs typeface="Trebuchet MS"/>
                <a:sym typeface="Trebuchet MS"/>
              </a:defRPr>
            </a:lvl3pPr>
            <a:lvl4pPr lvl="3"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Trebuchet MS"/>
                <a:ea typeface="Trebuchet MS"/>
                <a:cs typeface="Trebuchet MS"/>
                <a:sym typeface="Trebuchet MS"/>
              </a:defRPr>
            </a:lvl4pPr>
            <a:lvl5pPr lvl="4" marR="0" rtl="0" algn="l">
              <a:lnSpc>
                <a:spcPct val="90000"/>
              </a:lnSpc>
              <a:spcBef>
                <a:spcPts val="5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5pPr>
            <a:lvl6pPr lvl="5"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Trebuchet MS"/>
                <a:ea typeface="Trebuchet MS"/>
                <a:cs typeface="Trebuchet MS"/>
                <a:sym typeface="Trebuchet MS"/>
              </a:defRPr>
            </a:lvl6pPr>
            <a:lvl7pPr lvl="6"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Trebuchet MS"/>
                <a:ea typeface="Trebuchet MS"/>
                <a:cs typeface="Trebuchet MS"/>
                <a:sym typeface="Trebuchet MS"/>
              </a:defRPr>
            </a:lvl7pPr>
            <a:lvl8pPr lvl="7"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Trebuchet MS"/>
                <a:ea typeface="Trebuchet MS"/>
                <a:cs typeface="Trebuchet MS"/>
                <a:sym typeface="Trebuchet MS"/>
              </a:defRPr>
            </a:lvl8pPr>
            <a:lvl9pPr lvl="8"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_No Headline">
  <p:cSld name="Content_No Headline">
    <p:spTree>
      <p:nvGrpSpPr>
        <p:cNvPr id="219" name="Shape 219"/>
        <p:cNvGrpSpPr/>
        <p:nvPr/>
      </p:nvGrpSpPr>
      <p:grpSpPr>
        <a:xfrm>
          <a:off x="0" y="0"/>
          <a:ext cx="0" cy="0"/>
          <a:chOff x="0" y="0"/>
          <a:chExt cx="0" cy="0"/>
        </a:xfrm>
      </p:grpSpPr>
      <p:sp>
        <p:nvSpPr>
          <p:cNvPr id="220" name="Google Shape;220;p41"/>
          <p:cNvSpPr txBox="1"/>
          <p:nvPr>
            <p:ph idx="10" type="dt"/>
          </p:nvPr>
        </p:nvSpPr>
        <p:spPr>
          <a:xfrm>
            <a:off x="685800" y="6356351"/>
            <a:ext cx="2743200" cy="3651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21" name="Google Shape;221;p41"/>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22" name="Google Shape;222;p41"/>
          <p:cNvSpPr txBox="1"/>
          <p:nvPr>
            <p:ph idx="12" type="sldNum"/>
          </p:nvPr>
        </p:nvSpPr>
        <p:spPr>
          <a:xfrm>
            <a:off x="8763000" y="6356351"/>
            <a:ext cx="2743200" cy="3651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_Blank">
  <p:cSld name="Content_Blank">
    <p:spTree>
      <p:nvGrpSpPr>
        <p:cNvPr id="223" name="Shape 223"/>
        <p:cNvGrpSpPr/>
        <p:nvPr/>
      </p:nvGrpSpPr>
      <p:grpSpPr>
        <a:xfrm>
          <a:off x="0" y="0"/>
          <a:ext cx="0" cy="0"/>
          <a:chOff x="0" y="0"/>
          <a:chExt cx="0" cy="0"/>
        </a:xfrm>
      </p:grpSpPr>
      <p:sp>
        <p:nvSpPr>
          <p:cNvPr id="224" name="Google Shape;224;p42"/>
          <p:cNvSpPr/>
          <p:nvPr/>
        </p:nvSpPr>
        <p:spPr>
          <a:xfrm>
            <a:off x="0" y="0"/>
            <a:ext cx="12192000" cy="6172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Trebuchet MS"/>
              <a:ea typeface="Trebuchet MS"/>
              <a:cs typeface="Trebuchet MS"/>
              <a:sym typeface="Trebuchet M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_Image no Heading">
  <p:cSld name="Content_Image no Heading">
    <p:spTree>
      <p:nvGrpSpPr>
        <p:cNvPr id="34" name="Shape 34"/>
        <p:cNvGrpSpPr/>
        <p:nvPr/>
      </p:nvGrpSpPr>
      <p:grpSpPr>
        <a:xfrm>
          <a:off x="0" y="0"/>
          <a:ext cx="0" cy="0"/>
          <a:chOff x="0" y="0"/>
          <a:chExt cx="0" cy="0"/>
        </a:xfrm>
      </p:grpSpPr>
      <p:sp>
        <p:nvSpPr>
          <p:cNvPr id="35" name="Google Shape;35;p5"/>
          <p:cNvSpPr txBox="1"/>
          <p:nvPr>
            <p:ph idx="10" type="dt"/>
          </p:nvPr>
        </p:nvSpPr>
        <p:spPr>
          <a:xfrm>
            <a:off x="685800" y="6356350"/>
            <a:ext cx="2743200" cy="365125"/>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5"/>
          <p:cNvSpPr txBox="1"/>
          <p:nvPr>
            <p:ph idx="12" type="sldNum"/>
          </p:nvPr>
        </p:nvSpPr>
        <p:spPr>
          <a:xfrm>
            <a:off x="8763000" y="6356350"/>
            <a:ext cx="2743200" cy="365125"/>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8" name="Google Shape;38;p5"/>
          <p:cNvSpPr/>
          <p:nvPr/>
        </p:nvSpPr>
        <p:spPr>
          <a:xfrm>
            <a:off x="0" y="0"/>
            <a:ext cx="12192000"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9" name="Google Shape;39;p5"/>
          <p:cNvSpPr/>
          <p:nvPr>
            <p:ph idx="2" type="pic"/>
          </p:nvPr>
        </p:nvSpPr>
        <p:spPr>
          <a:xfrm>
            <a:off x="0" y="0"/>
            <a:ext cx="12192000" cy="6172200"/>
          </a:xfrm>
          <a:prstGeom prst="rect">
            <a:avLst/>
          </a:prstGeom>
          <a:no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Trebuchet MS"/>
                <a:ea typeface="Trebuchet MS"/>
                <a:cs typeface="Trebuchet MS"/>
                <a:sym typeface="Trebuchet MS"/>
              </a:defRPr>
            </a:lvl1pPr>
            <a:lvl2pPr lvl="1"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2pPr>
            <a:lvl3pPr lvl="2"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3pPr>
            <a:lvl4pPr lvl="3"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Trebuchet MS"/>
                <a:ea typeface="Trebuchet MS"/>
                <a:cs typeface="Trebuchet MS"/>
                <a:sym typeface="Trebuchet MS"/>
              </a:defRPr>
            </a:lvl4pPr>
            <a:lvl5pPr lvl="4"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_Contact">
  <p:cSld name="Closing_Contact">
    <p:spTree>
      <p:nvGrpSpPr>
        <p:cNvPr id="225" name="Shape 225"/>
        <p:cNvGrpSpPr/>
        <p:nvPr/>
      </p:nvGrpSpPr>
      <p:grpSpPr>
        <a:xfrm>
          <a:off x="0" y="0"/>
          <a:ext cx="0" cy="0"/>
          <a:chOff x="0" y="0"/>
          <a:chExt cx="0" cy="0"/>
        </a:xfrm>
      </p:grpSpPr>
      <p:sp>
        <p:nvSpPr>
          <p:cNvPr id="226" name="Google Shape;226;p43"/>
          <p:cNvSpPr/>
          <p:nvPr/>
        </p:nvSpPr>
        <p:spPr>
          <a:xfrm>
            <a:off x="0" y="0"/>
            <a:ext cx="12192000" cy="6172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Trebuchet MS"/>
              <a:ea typeface="Trebuchet MS"/>
              <a:cs typeface="Trebuchet MS"/>
              <a:sym typeface="Trebuchet MS"/>
            </a:endParaRPr>
          </a:p>
        </p:txBody>
      </p:sp>
      <p:sp>
        <p:nvSpPr>
          <p:cNvPr id="227" name="Google Shape;227;p43"/>
          <p:cNvSpPr/>
          <p:nvPr/>
        </p:nvSpPr>
        <p:spPr>
          <a:xfrm>
            <a:off x="0" y="-1"/>
            <a:ext cx="12192000" cy="228120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Trebuchet MS"/>
              <a:ea typeface="Trebuchet MS"/>
              <a:cs typeface="Trebuchet MS"/>
              <a:sym typeface="Trebuchet MS"/>
            </a:endParaRPr>
          </a:p>
        </p:txBody>
      </p:sp>
      <p:sp>
        <p:nvSpPr>
          <p:cNvPr id="228" name="Google Shape;228;p43"/>
          <p:cNvSpPr txBox="1"/>
          <p:nvPr>
            <p:ph idx="10" type="dt"/>
          </p:nvPr>
        </p:nvSpPr>
        <p:spPr>
          <a:xfrm>
            <a:off x="685800" y="6356351"/>
            <a:ext cx="2743200" cy="3651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29" name="Google Shape;229;p43"/>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30" name="Google Shape;230;p43"/>
          <p:cNvSpPr txBox="1"/>
          <p:nvPr>
            <p:ph idx="12" type="sldNum"/>
          </p:nvPr>
        </p:nvSpPr>
        <p:spPr>
          <a:xfrm>
            <a:off x="8763000" y="6356351"/>
            <a:ext cx="2743200" cy="3651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cxnSp>
        <p:nvCxnSpPr>
          <p:cNvPr id="231" name="Google Shape;231;p43"/>
          <p:cNvCxnSpPr/>
          <p:nvPr/>
        </p:nvCxnSpPr>
        <p:spPr>
          <a:xfrm>
            <a:off x="0" y="2286000"/>
            <a:ext cx="12188700" cy="0"/>
          </a:xfrm>
          <a:prstGeom prst="straightConnector1">
            <a:avLst/>
          </a:prstGeom>
          <a:noFill/>
          <a:ln cap="flat" cmpd="sng" w="82550">
            <a:solidFill>
              <a:srgbClr val="EF7521"/>
            </a:solidFill>
            <a:prstDash val="solid"/>
            <a:miter lim="800000"/>
            <a:headEnd len="sm" w="sm" type="none"/>
            <a:tailEnd len="sm" w="sm" type="none"/>
          </a:ln>
        </p:spPr>
      </p:cxnSp>
      <p:pic>
        <p:nvPicPr>
          <p:cNvPr id="232" name="Google Shape;232;p43"/>
          <p:cNvPicPr preferRelativeResize="0"/>
          <p:nvPr/>
        </p:nvPicPr>
        <p:blipFill rotWithShape="1">
          <a:blip r:embed="rId2">
            <a:alphaModFix/>
          </a:blip>
          <a:srcRect b="0" l="0" r="0" t="0"/>
          <a:stretch/>
        </p:blipFill>
        <p:spPr>
          <a:xfrm>
            <a:off x="457200" y="440927"/>
            <a:ext cx="2691113" cy="1399380"/>
          </a:xfrm>
          <a:prstGeom prst="rect">
            <a:avLst/>
          </a:prstGeom>
          <a:noFill/>
          <a:ln>
            <a:noFill/>
          </a:ln>
        </p:spPr>
      </p:pic>
      <p:sp>
        <p:nvSpPr>
          <p:cNvPr id="233" name="Google Shape;233;p43"/>
          <p:cNvSpPr txBox="1"/>
          <p:nvPr>
            <p:ph type="title"/>
          </p:nvPr>
        </p:nvSpPr>
        <p:spPr>
          <a:xfrm>
            <a:off x="2996947" y="-1"/>
            <a:ext cx="8509200" cy="2281200"/>
          </a:xfrm>
          <a:prstGeom prst="rect">
            <a:avLst/>
          </a:prstGeom>
          <a:noFill/>
          <a:ln>
            <a:noFill/>
          </a:ln>
        </p:spPr>
        <p:txBody>
          <a:bodyPr anchorCtr="0" anchor="ctr" bIns="0" lIns="0" spcFirstLastPara="1" rIns="0" wrap="square" tIns="0">
            <a:noAutofit/>
          </a:bodyPr>
          <a:lstStyle>
            <a:lvl1pPr lvl="0" rtl="0" algn="r">
              <a:lnSpc>
                <a:spcPct val="90000"/>
              </a:lnSpc>
              <a:spcBef>
                <a:spcPts val="0"/>
              </a:spcBef>
              <a:spcAft>
                <a:spcPts val="0"/>
              </a:spcAft>
              <a:buClr>
                <a:schemeClr val="dk1"/>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34" name="Google Shape;234;p43"/>
          <p:cNvSpPr txBox="1"/>
          <p:nvPr>
            <p:ph idx="1" type="body"/>
          </p:nvPr>
        </p:nvSpPr>
        <p:spPr>
          <a:xfrm>
            <a:off x="685800" y="2722163"/>
            <a:ext cx="10820400" cy="3450000"/>
          </a:xfrm>
          <a:prstGeom prst="rect">
            <a:avLst/>
          </a:prstGeom>
          <a:noFill/>
          <a:ln>
            <a:noFill/>
          </a:ln>
        </p:spPr>
        <p:txBody>
          <a:bodyPr anchorCtr="0" anchor="t" bIns="0" lIns="0" spcFirstLastPara="1" rIns="0" wrap="square" tIns="0">
            <a:no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_1 Col Table">
  <p:cSld name="Content_1 Col Table">
    <p:spTree>
      <p:nvGrpSpPr>
        <p:cNvPr id="235" name="Shape 235"/>
        <p:cNvGrpSpPr/>
        <p:nvPr/>
      </p:nvGrpSpPr>
      <p:grpSpPr>
        <a:xfrm>
          <a:off x="0" y="0"/>
          <a:ext cx="0" cy="0"/>
          <a:chOff x="0" y="0"/>
          <a:chExt cx="0" cy="0"/>
        </a:xfrm>
      </p:grpSpPr>
      <p:sp>
        <p:nvSpPr>
          <p:cNvPr id="236" name="Google Shape;236;p44"/>
          <p:cNvSpPr txBox="1"/>
          <p:nvPr>
            <p:ph type="title"/>
          </p:nvPr>
        </p:nvSpPr>
        <p:spPr>
          <a:xfrm>
            <a:off x="2996947" y="-1"/>
            <a:ext cx="8509200" cy="1143300"/>
          </a:xfrm>
          <a:prstGeom prst="rect">
            <a:avLst/>
          </a:prstGeom>
          <a:noFill/>
          <a:ln>
            <a:noFill/>
          </a:ln>
        </p:spPr>
        <p:txBody>
          <a:bodyPr anchorCtr="0" anchor="ctr" bIns="0" lIns="0" spcFirstLastPara="1" rIns="0" wrap="square" tIns="0">
            <a:noAutofit/>
          </a:bodyPr>
          <a:lstStyle>
            <a:lvl1pPr lvl="0" rtl="0" algn="r">
              <a:lnSpc>
                <a:spcPct val="90000"/>
              </a:lnSpc>
              <a:spcBef>
                <a:spcPts val="0"/>
              </a:spcBef>
              <a:spcAft>
                <a:spcPts val="0"/>
              </a:spcAft>
              <a:buClr>
                <a:schemeClr val="dk1"/>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37" name="Google Shape;237;p44"/>
          <p:cNvSpPr txBox="1"/>
          <p:nvPr>
            <p:ph idx="10" type="dt"/>
          </p:nvPr>
        </p:nvSpPr>
        <p:spPr>
          <a:xfrm>
            <a:off x="685800" y="6356351"/>
            <a:ext cx="2743200" cy="3651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38" name="Google Shape;238;p44"/>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39" name="Google Shape;239;p44"/>
          <p:cNvSpPr txBox="1"/>
          <p:nvPr>
            <p:ph idx="12" type="sldNum"/>
          </p:nvPr>
        </p:nvSpPr>
        <p:spPr>
          <a:xfrm>
            <a:off x="8763000" y="6356351"/>
            <a:ext cx="2743200" cy="3651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240" name="Google Shape;240;p44"/>
          <p:cNvSpPr/>
          <p:nvPr>
            <p:ph idx="2" type="tbl"/>
          </p:nvPr>
        </p:nvSpPr>
        <p:spPr>
          <a:xfrm>
            <a:off x="685800" y="1600199"/>
            <a:ext cx="10820400" cy="4572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1900"/>
              <a:buFont typeface="Trebuchet MS"/>
              <a:buNone/>
              <a:defRPr b="0" i="0" sz="1900" u="none" cap="none" strike="noStrike">
                <a:solidFill>
                  <a:schemeClr val="dk1"/>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_Image no Heading 1">
  <p:cSld name="Content_Image no Heading_1">
    <p:spTree>
      <p:nvGrpSpPr>
        <p:cNvPr id="241" name="Shape 241"/>
        <p:cNvGrpSpPr/>
        <p:nvPr/>
      </p:nvGrpSpPr>
      <p:grpSpPr>
        <a:xfrm>
          <a:off x="0" y="0"/>
          <a:ext cx="0" cy="0"/>
          <a:chOff x="0" y="0"/>
          <a:chExt cx="0" cy="0"/>
        </a:xfrm>
      </p:grpSpPr>
      <p:sp>
        <p:nvSpPr>
          <p:cNvPr id="242" name="Google Shape;242;p45"/>
          <p:cNvSpPr txBox="1"/>
          <p:nvPr>
            <p:ph idx="10" type="dt"/>
          </p:nvPr>
        </p:nvSpPr>
        <p:spPr>
          <a:xfrm>
            <a:off x="685800" y="6356351"/>
            <a:ext cx="2743200" cy="3651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43" name="Google Shape;243;p45"/>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44" name="Google Shape;244;p45"/>
          <p:cNvSpPr txBox="1"/>
          <p:nvPr>
            <p:ph idx="12" type="sldNum"/>
          </p:nvPr>
        </p:nvSpPr>
        <p:spPr>
          <a:xfrm>
            <a:off x="8763000" y="6356351"/>
            <a:ext cx="2743200" cy="3651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245" name="Google Shape;245;p45"/>
          <p:cNvSpPr/>
          <p:nvPr/>
        </p:nvSpPr>
        <p:spPr>
          <a:xfrm>
            <a:off x="0" y="0"/>
            <a:ext cx="12192000" cy="6172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Trebuchet MS"/>
              <a:ea typeface="Trebuchet MS"/>
              <a:cs typeface="Trebuchet MS"/>
              <a:sym typeface="Trebuchet MS"/>
            </a:endParaRPr>
          </a:p>
        </p:txBody>
      </p:sp>
      <p:sp>
        <p:nvSpPr>
          <p:cNvPr id="246" name="Google Shape;246;p45"/>
          <p:cNvSpPr/>
          <p:nvPr>
            <p:ph idx="2" type="pic"/>
          </p:nvPr>
        </p:nvSpPr>
        <p:spPr>
          <a:xfrm>
            <a:off x="0" y="0"/>
            <a:ext cx="12192000" cy="6172500"/>
          </a:xfrm>
          <a:prstGeom prst="rect">
            <a:avLst/>
          </a:prstGeom>
          <a:no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_Image 1">
  <p:cSld name="Content_Image_1">
    <p:spTree>
      <p:nvGrpSpPr>
        <p:cNvPr id="247" name="Shape 247"/>
        <p:cNvGrpSpPr/>
        <p:nvPr/>
      </p:nvGrpSpPr>
      <p:grpSpPr>
        <a:xfrm>
          <a:off x="0" y="0"/>
          <a:ext cx="0" cy="0"/>
          <a:chOff x="0" y="0"/>
          <a:chExt cx="0" cy="0"/>
        </a:xfrm>
      </p:grpSpPr>
      <p:sp>
        <p:nvSpPr>
          <p:cNvPr id="248" name="Google Shape;248;p46"/>
          <p:cNvSpPr txBox="1"/>
          <p:nvPr>
            <p:ph type="title"/>
          </p:nvPr>
        </p:nvSpPr>
        <p:spPr>
          <a:xfrm>
            <a:off x="2996947" y="-1"/>
            <a:ext cx="8509200" cy="1143300"/>
          </a:xfrm>
          <a:prstGeom prst="rect">
            <a:avLst/>
          </a:prstGeom>
          <a:noFill/>
          <a:ln>
            <a:noFill/>
          </a:ln>
        </p:spPr>
        <p:txBody>
          <a:bodyPr anchorCtr="0" anchor="ctr" bIns="0" lIns="0" spcFirstLastPara="1" rIns="0" wrap="square" tIns="0">
            <a:noAutofit/>
          </a:bodyPr>
          <a:lstStyle>
            <a:lvl1pPr lvl="0" rtl="0" algn="r">
              <a:lnSpc>
                <a:spcPct val="90000"/>
              </a:lnSpc>
              <a:spcBef>
                <a:spcPts val="0"/>
              </a:spcBef>
              <a:spcAft>
                <a:spcPts val="0"/>
              </a:spcAft>
              <a:buClr>
                <a:schemeClr val="dk1"/>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49" name="Google Shape;249;p46"/>
          <p:cNvSpPr/>
          <p:nvPr>
            <p:ph idx="2" type="pic"/>
          </p:nvPr>
        </p:nvSpPr>
        <p:spPr>
          <a:xfrm>
            <a:off x="0" y="1180408"/>
            <a:ext cx="12192000" cy="5723100"/>
          </a:xfrm>
          <a:prstGeom prst="rect">
            <a:avLst/>
          </a:prstGeom>
          <a:no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Photo 3">
  <p:cSld name="1_Title_Photo 3">
    <p:spTree>
      <p:nvGrpSpPr>
        <p:cNvPr id="250" name="Shape 250"/>
        <p:cNvGrpSpPr/>
        <p:nvPr/>
      </p:nvGrpSpPr>
      <p:grpSpPr>
        <a:xfrm>
          <a:off x="0" y="0"/>
          <a:ext cx="0" cy="0"/>
          <a:chOff x="0" y="0"/>
          <a:chExt cx="0" cy="0"/>
        </a:xfrm>
      </p:grpSpPr>
      <p:pic>
        <p:nvPicPr>
          <p:cNvPr id="251" name="Google Shape;251;p47"/>
          <p:cNvPicPr preferRelativeResize="0"/>
          <p:nvPr/>
        </p:nvPicPr>
        <p:blipFill rotWithShape="1">
          <a:blip r:embed="rId2">
            <a:alphaModFix/>
          </a:blip>
          <a:srcRect b="6488" l="0" r="0" t="2120"/>
          <a:stretch/>
        </p:blipFill>
        <p:spPr>
          <a:xfrm>
            <a:off x="0" y="1"/>
            <a:ext cx="12191999" cy="4535424"/>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showMasterSp="0">
  <p:cSld name="OBJECT_1">
    <p:bg>
      <p:bgPr>
        <a:solidFill>
          <a:schemeClr val="lt1"/>
        </a:solidFill>
      </p:bgPr>
    </p:bg>
    <p:spTree>
      <p:nvGrpSpPr>
        <p:cNvPr id="252" name="Shape 252"/>
        <p:cNvGrpSpPr/>
        <p:nvPr/>
      </p:nvGrpSpPr>
      <p:grpSpPr>
        <a:xfrm>
          <a:off x="0" y="0"/>
          <a:ext cx="0" cy="0"/>
          <a:chOff x="0" y="0"/>
          <a:chExt cx="0" cy="0"/>
        </a:xfrm>
      </p:grpSpPr>
      <p:sp>
        <p:nvSpPr>
          <p:cNvPr id="253" name="Google Shape;253;p48"/>
          <p:cNvSpPr/>
          <p:nvPr/>
        </p:nvSpPr>
        <p:spPr>
          <a:xfrm>
            <a:off x="0" y="0"/>
            <a:ext cx="12192000" cy="1089025"/>
          </a:xfrm>
          <a:custGeom>
            <a:rect b="b" l="l" r="r" t="t"/>
            <a:pathLst>
              <a:path extrusionOk="0" h="1089025" w="12192000">
                <a:moveTo>
                  <a:pt x="0" y="1088982"/>
                </a:moveTo>
                <a:lnTo>
                  <a:pt x="12192000" y="1088982"/>
                </a:lnTo>
                <a:lnTo>
                  <a:pt x="12192000" y="0"/>
                </a:lnTo>
                <a:lnTo>
                  <a:pt x="0" y="0"/>
                </a:lnTo>
                <a:lnTo>
                  <a:pt x="0" y="1088982"/>
                </a:lnTo>
                <a:close/>
              </a:path>
            </a:pathLst>
          </a:custGeom>
          <a:solidFill>
            <a:srgbClr val="F1F1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4" name="Google Shape;254;p48"/>
          <p:cNvSpPr/>
          <p:nvPr/>
        </p:nvSpPr>
        <p:spPr>
          <a:xfrm>
            <a:off x="0" y="1088982"/>
            <a:ext cx="12189460" cy="110490"/>
          </a:xfrm>
          <a:custGeom>
            <a:rect b="b" l="l" r="r" t="t"/>
            <a:pathLst>
              <a:path extrusionOk="0" h="110490" w="12189460">
                <a:moveTo>
                  <a:pt x="0" y="110066"/>
                </a:moveTo>
                <a:lnTo>
                  <a:pt x="12189206" y="110066"/>
                </a:lnTo>
                <a:lnTo>
                  <a:pt x="12189206" y="0"/>
                </a:lnTo>
                <a:lnTo>
                  <a:pt x="0" y="0"/>
                </a:lnTo>
                <a:lnTo>
                  <a:pt x="0" y="110066"/>
                </a:lnTo>
                <a:close/>
              </a:path>
            </a:pathLst>
          </a:custGeom>
          <a:solidFill>
            <a:srgbClr val="EE752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55" name="Google Shape;255;p48"/>
          <p:cNvPicPr preferRelativeResize="0"/>
          <p:nvPr/>
        </p:nvPicPr>
        <p:blipFill rotWithShape="1">
          <a:blip r:embed="rId2">
            <a:alphaModFix/>
          </a:blip>
          <a:srcRect b="0" l="0" r="0" t="0"/>
          <a:stretch/>
        </p:blipFill>
        <p:spPr>
          <a:xfrm>
            <a:off x="686815" y="229615"/>
            <a:ext cx="1623567" cy="684783"/>
          </a:xfrm>
          <a:prstGeom prst="rect">
            <a:avLst/>
          </a:prstGeom>
          <a:noFill/>
          <a:ln>
            <a:noFill/>
          </a:ln>
        </p:spPr>
      </p:pic>
      <p:sp>
        <p:nvSpPr>
          <p:cNvPr id="256" name="Google Shape;256;p48"/>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500"/>
              <a:buNone/>
              <a:defRPr>
                <a:solidFill>
                  <a:srgbClr val="888888"/>
                </a:solidFill>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257" name="Google Shape;257;p48"/>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500"/>
              <a:buNone/>
              <a:defRPr>
                <a:solidFill>
                  <a:srgbClr val="888888"/>
                </a:solidFill>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258" name="Google Shape;258;p48"/>
          <p:cNvSpPr txBox="1"/>
          <p:nvPr>
            <p:ph idx="12" type="sldNum"/>
          </p:nvPr>
        </p:nvSpPr>
        <p:spPr>
          <a:xfrm>
            <a:off x="11308258" y="6437965"/>
            <a:ext cx="249000" cy="184800"/>
          </a:xfrm>
          <a:prstGeom prst="rect">
            <a:avLst/>
          </a:prstGeom>
          <a:noFill/>
          <a:ln>
            <a:noFill/>
          </a:ln>
        </p:spPr>
        <p:txBody>
          <a:bodyPr anchorCtr="0" anchor="t" bIns="0" lIns="0" spcFirstLastPara="1" rIns="0" wrap="square" tIns="0">
            <a:spAutoFit/>
          </a:bodyPr>
          <a:lstStyle>
            <a:lvl1pPr indent="0" lvl="0" marL="117475" marR="0" rtl="0" algn="l">
              <a:lnSpc>
                <a:spcPct val="100000"/>
              </a:lnSpc>
              <a:spcBef>
                <a:spcPts val="0"/>
              </a:spcBef>
              <a:buNone/>
              <a:defRPr b="0" i="0" sz="1200">
                <a:solidFill>
                  <a:srgbClr val="7F7F7F"/>
                </a:solidFill>
                <a:latin typeface="Trebuchet MS"/>
                <a:ea typeface="Trebuchet MS"/>
                <a:cs typeface="Trebuchet MS"/>
                <a:sym typeface="Trebuchet MS"/>
              </a:defRPr>
            </a:lvl1pPr>
            <a:lvl2pPr indent="0" lvl="1" marL="117475" marR="0" rtl="0" algn="l">
              <a:lnSpc>
                <a:spcPct val="100000"/>
              </a:lnSpc>
              <a:spcBef>
                <a:spcPts val="0"/>
              </a:spcBef>
              <a:buNone/>
              <a:defRPr b="0" i="0" sz="1200">
                <a:solidFill>
                  <a:srgbClr val="7F7F7F"/>
                </a:solidFill>
                <a:latin typeface="Trebuchet MS"/>
                <a:ea typeface="Trebuchet MS"/>
                <a:cs typeface="Trebuchet MS"/>
                <a:sym typeface="Trebuchet MS"/>
              </a:defRPr>
            </a:lvl2pPr>
            <a:lvl3pPr indent="0" lvl="2" marL="117475" marR="0" rtl="0" algn="l">
              <a:lnSpc>
                <a:spcPct val="100000"/>
              </a:lnSpc>
              <a:spcBef>
                <a:spcPts val="0"/>
              </a:spcBef>
              <a:buNone/>
              <a:defRPr b="0" i="0" sz="1200">
                <a:solidFill>
                  <a:srgbClr val="7F7F7F"/>
                </a:solidFill>
                <a:latin typeface="Trebuchet MS"/>
                <a:ea typeface="Trebuchet MS"/>
                <a:cs typeface="Trebuchet MS"/>
                <a:sym typeface="Trebuchet MS"/>
              </a:defRPr>
            </a:lvl3pPr>
            <a:lvl4pPr indent="0" lvl="3" marL="117475" marR="0" rtl="0" algn="l">
              <a:lnSpc>
                <a:spcPct val="100000"/>
              </a:lnSpc>
              <a:spcBef>
                <a:spcPts val="0"/>
              </a:spcBef>
              <a:buNone/>
              <a:defRPr b="0" i="0" sz="1200">
                <a:solidFill>
                  <a:srgbClr val="7F7F7F"/>
                </a:solidFill>
                <a:latin typeface="Trebuchet MS"/>
                <a:ea typeface="Trebuchet MS"/>
                <a:cs typeface="Trebuchet MS"/>
                <a:sym typeface="Trebuchet MS"/>
              </a:defRPr>
            </a:lvl4pPr>
            <a:lvl5pPr indent="0" lvl="4" marL="117475" marR="0" rtl="0" algn="l">
              <a:lnSpc>
                <a:spcPct val="100000"/>
              </a:lnSpc>
              <a:spcBef>
                <a:spcPts val="0"/>
              </a:spcBef>
              <a:buNone/>
              <a:defRPr b="0" i="0" sz="1200">
                <a:solidFill>
                  <a:srgbClr val="7F7F7F"/>
                </a:solidFill>
                <a:latin typeface="Trebuchet MS"/>
                <a:ea typeface="Trebuchet MS"/>
                <a:cs typeface="Trebuchet MS"/>
                <a:sym typeface="Trebuchet MS"/>
              </a:defRPr>
            </a:lvl5pPr>
            <a:lvl6pPr indent="0" lvl="5" marL="117475" marR="0" rtl="0" algn="l">
              <a:lnSpc>
                <a:spcPct val="100000"/>
              </a:lnSpc>
              <a:spcBef>
                <a:spcPts val="0"/>
              </a:spcBef>
              <a:buNone/>
              <a:defRPr b="0" i="0" sz="1200">
                <a:solidFill>
                  <a:srgbClr val="7F7F7F"/>
                </a:solidFill>
                <a:latin typeface="Trebuchet MS"/>
                <a:ea typeface="Trebuchet MS"/>
                <a:cs typeface="Trebuchet MS"/>
                <a:sym typeface="Trebuchet MS"/>
              </a:defRPr>
            </a:lvl6pPr>
            <a:lvl7pPr indent="0" lvl="6" marL="117475" marR="0" rtl="0" algn="l">
              <a:lnSpc>
                <a:spcPct val="100000"/>
              </a:lnSpc>
              <a:spcBef>
                <a:spcPts val="0"/>
              </a:spcBef>
              <a:buNone/>
              <a:defRPr b="0" i="0" sz="1200">
                <a:solidFill>
                  <a:srgbClr val="7F7F7F"/>
                </a:solidFill>
                <a:latin typeface="Trebuchet MS"/>
                <a:ea typeface="Trebuchet MS"/>
                <a:cs typeface="Trebuchet MS"/>
                <a:sym typeface="Trebuchet MS"/>
              </a:defRPr>
            </a:lvl7pPr>
            <a:lvl8pPr indent="0" lvl="7" marL="117475" marR="0" rtl="0" algn="l">
              <a:lnSpc>
                <a:spcPct val="100000"/>
              </a:lnSpc>
              <a:spcBef>
                <a:spcPts val="0"/>
              </a:spcBef>
              <a:buNone/>
              <a:defRPr b="0" i="0" sz="1200">
                <a:solidFill>
                  <a:srgbClr val="7F7F7F"/>
                </a:solidFill>
                <a:latin typeface="Trebuchet MS"/>
                <a:ea typeface="Trebuchet MS"/>
                <a:cs typeface="Trebuchet MS"/>
                <a:sym typeface="Trebuchet MS"/>
              </a:defRPr>
            </a:lvl8pPr>
            <a:lvl9pPr indent="0" lvl="8" marL="117475" marR="0" rtl="0" algn="l">
              <a:lnSpc>
                <a:spcPct val="100000"/>
              </a:lnSpc>
              <a:spcBef>
                <a:spcPts val="0"/>
              </a:spcBef>
              <a:buNone/>
              <a:defRPr b="0" i="0" sz="1200">
                <a:solidFill>
                  <a:srgbClr val="7F7F7F"/>
                </a:solidFill>
                <a:latin typeface="Trebuchet MS"/>
                <a:ea typeface="Trebuchet MS"/>
                <a:cs typeface="Trebuchet MS"/>
                <a:sym typeface="Trebuchet MS"/>
              </a:defRPr>
            </a:lvl9pPr>
          </a:lstStyle>
          <a:p>
            <a:pPr indent="0" lvl="0" marL="117475"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_Headline Only" type="titleOnly">
  <p:cSld name="TITLE_ONLY">
    <p:spTree>
      <p:nvGrpSpPr>
        <p:cNvPr id="40" name="Shape 40"/>
        <p:cNvGrpSpPr/>
        <p:nvPr/>
      </p:nvGrpSpPr>
      <p:grpSpPr>
        <a:xfrm>
          <a:off x="0" y="0"/>
          <a:ext cx="0" cy="0"/>
          <a:chOff x="0" y="0"/>
          <a:chExt cx="0" cy="0"/>
        </a:xfrm>
      </p:grpSpPr>
      <p:sp>
        <p:nvSpPr>
          <p:cNvPr id="41" name="Google Shape;41;p6"/>
          <p:cNvSpPr txBox="1"/>
          <p:nvPr>
            <p:ph type="title"/>
          </p:nvPr>
        </p:nvSpPr>
        <p:spPr>
          <a:xfrm>
            <a:off x="2996946" y="-2"/>
            <a:ext cx="8509254" cy="1143002"/>
          </a:xfrm>
          <a:prstGeom prst="rect">
            <a:avLst/>
          </a:prstGeom>
          <a:noFill/>
          <a:ln>
            <a:noFill/>
          </a:ln>
        </p:spPr>
        <p:txBody>
          <a:bodyPr anchorCtr="0" anchor="ctr" bIns="0" lIns="0" spcFirstLastPara="1" rIns="0" wrap="square" tIns="0">
            <a:no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0" type="dt"/>
          </p:nvPr>
        </p:nvSpPr>
        <p:spPr>
          <a:xfrm>
            <a:off x="685800" y="6356350"/>
            <a:ext cx="2743200" cy="365125"/>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6"/>
          <p:cNvSpPr txBox="1"/>
          <p:nvPr>
            <p:ph idx="12" type="sldNum"/>
          </p:nvPr>
        </p:nvSpPr>
        <p:spPr>
          <a:xfrm>
            <a:off x="8763000" y="6356350"/>
            <a:ext cx="2743200" cy="365125"/>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_2 Row">
  <p:cSld name="1_Content_2 Row">
    <p:spTree>
      <p:nvGrpSpPr>
        <p:cNvPr id="45" name="Shape 45"/>
        <p:cNvGrpSpPr/>
        <p:nvPr/>
      </p:nvGrpSpPr>
      <p:grpSpPr>
        <a:xfrm>
          <a:off x="0" y="0"/>
          <a:ext cx="0" cy="0"/>
          <a:chOff x="0" y="0"/>
          <a:chExt cx="0" cy="0"/>
        </a:xfrm>
      </p:grpSpPr>
      <p:sp>
        <p:nvSpPr>
          <p:cNvPr id="46" name="Google Shape;46;p7"/>
          <p:cNvSpPr txBox="1"/>
          <p:nvPr>
            <p:ph type="title"/>
          </p:nvPr>
        </p:nvSpPr>
        <p:spPr>
          <a:xfrm>
            <a:off x="2996946" y="-2"/>
            <a:ext cx="8509254" cy="1143002"/>
          </a:xfrm>
          <a:prstGeom prst="rect">
            <a:avLst/>
          </a:prstGeom>
          <a:noFill/>
          <a:ln>
            <a:noFill/>
          </a:ln>
        </p:spPr>
        <p:txBody>
          <a:bodyPr anchorCtr="0" anchor="ctr" bIns="0" lIns="0" spcFirstLastPara="1" rIns="0" wrap="square" tIns="0">
            <a:no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7"/>
          <p:cNvSpPr txBox="1"/>
          <p:nvPr>
            <p:ph idx="1" type="body"/>
          </p:nvPr>
        </p:nvSpPr>
        <p:spPr>
          <a:xfrm>
            <a:off x="685800" y="1600199"/>
            <a:ext cx="10820400" cy="219456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7"/>
          <p:cNvSpPr txBox="1"/>
          <p:nvPr>
            <p:ph idx="10" type="dt"/>
          </p:nvPr>
        </p:nvSpPr>
        <p:spPr>
          <a:xfrm>
            <a:off x="685800" y="6356350"/>
            <a:ext cx="2743200" cy="365125"/>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7"/>
          <p:cNvSpPr txBox="1"/>
          <p:nvPr>
            <p:ph idx="12" type="sldNum"/>
          </p:nvPr>
        </p:nvSpPr>
        <p:spPr>
          <a:xfrm>
            <a:off x="8763000" y="6356350"/>
            <a:ext cx="2743200" cy="365125"/>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51" name="Google Shape;51;p7"/>
          <p:cNvSpPr txBox="1"/>
          <p:nvPr>
            <p:ph idx="2" type="body"/>
          </p:nvPr>
        </p:nvSpPr>
        <p:spPr>
          <a:xfrm>
            <a:off x="685800" y="3978274"/>
            <a:ext cx="10820400" cy="219456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_Video">
  <p:cSld name="Content_Video">
    <p:spTree>
      <p:nvGrpSpPr>
        <p:cNvPr id="52" name="Shape 52"/>
        <p:cNvGrpSpPr/>
        <p:nvPr/>
      </p:nvGrpSpPr>
      <p:grpSpPr>
        <a:xfrm>
          <a:off x="0" y="0"/>
          <a:ext cx="0" cy="0"/>
          <a:chOff x="0" y="0"/>
          <a:chExt cx="0" cy="0"/>
        </a:xfrm>
      </p:grpSpPr>
      <p:sp>
        <p:nvSpPr>
          <p:cNvPr id="53" name="Google Shape;53;p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4" name="Google Shape;54;p8"/>
          <p:cNvSpPr/>
          <p:nvPr>
            <p:ph idx="2" type="media"/>
          </p:nvPr>
        </p:nvSpPr>
        <p:spPr>
          <a:xfrm>
            <a:off x="0" y="0"/>
            <a:ext cx="12192000" cy="6858000"/>
          </a:xfrm>
          <a:prstGeom prst="rect">
            <a:avLst/>
          </a:prstGeom>
          <a:no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Trebuchet MS"/>
                <a:ea typeface="Trebuchet MS"/>
                <a:cs typeface="Trebuchet MS"/>
                <a:sym typeface="Trebuchet MS"/>
              </a:defRPr>
            </a:lvl1pPr>
            <a:lvl2pPr lvl="1"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2pPr>
            <a:lvl3pPr lvl="2"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3pPr>
            <a:lvl4pPr lvl="3"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Trebuchet MS"/>
                <a:ea typeface="Trebuchet MS"/>
                <a:cs typeface="Trebuchet MS"/>
                <a:sym typeface="Trebuchet MS"/>
              </a:defRPr>
            </a:lvl4pPr>
            <a:lvl5pPr lvl="4"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_No Headline">
  <p:cSld name="Content_No Headline">
    <p:spTree>
      <p:nvGrpSpPr>
        <p:cNvPr id="55" name="Shape 55"/>
        <p:cNvGrpSpPr/>
        <p:nvPr/>
      </p:nvGrpSpPr>
      <p:grpSpPr>
        <a:xfrm>
          <a:off x="0" y="0"/>
          <a:ext cx="0" cy="0"/>
          <a:chOff x="0" y="0"/>
          <a:chExt cx="0" cy="0"/>
        </a:xfrm>
      </p:grpSpPr>
      <p:sp>
        <p:nvSpPr>
          <p:cNvPr id="56" name="Google Shape;56;p9"/>
          <p:cNvSpPr txBox="1"/>
          <p:nvPr>
            <p:ph idx="10" type="dt"/>
          </p:nvPr>
        </p:nvSpPr>
        <p:spPr>
          <a:xfrm>
            <a:off x="685800" y="6356350"/>
            <a:ext cx="2743200" cy="365125"/>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9"/>
          <p:cNvSpPr txBox="1"/>
          <p:nvPr>
            <p:ph idx="12" type="sldNum"/>
          </p:nvPr>
        </p:nvSpPr>
        <p:spPr>
          <a:xfrm>
            <a:off x="8763000" y="6356350"/>
            <a:ext cx="2743200" cy="365125"/>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_Blank">
  <p:cSld name="Content_Blank">
    <p:spTree>
      <p:nvGrpSpPr>
        <p:cNvPr id="59" name="Shape 59"/>
        <p:cNvGrpSpPr/>
        <p:nvPr/>
      </p:nvGrpSpPr>
      <p:grpSpPr>
        <a:xfrm>
          <a:off x="0" y="0"/>
          <a:ext cx="0" cy="0"/>
          <a:chOff x="0" y="0"/>
          <a:chExt cx="0" cy="0"/>
        </a:xfrm>
      </p:grpSpPr>
      <p:sp>
        <p:nvSpPr>
          <p:cNvPr id="60" name="Google Shape;60;p10"/>
          <p:cNvSpPr/>
          <p:nvPr/>
        </p:nvSpPr>
        <p:spPr>
          <a:xfrm>
            <a:off x="0" y="0"/>
            <a:ext cx="12192000"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6.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6" Type="http://schemas.openxmlformats.org/officeDocument/2006/relationships/theme" Target="../theme/theme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image" Target="../media/image3.png"/><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43.xml"/><Relationship Id="rId11" Type="http://schemas.openxmlformats.org/officeDocument/2006/relationships/slideLayout" Target="../slideLayouts/slideLayout34.xml"/><Relationship Id="rId22" Type="http://schemas.openxmlformats.org/officeDocument/2006/relationships/slideLayout" Target="../slideLayouts/slideLayout45.xml"/><Relationship Id="rId10" Type="http://schemas.openxmlformats.org/officeDocument/2006/relationships/slideLayout" Target="../slideLayouts/slideLayout33.xml"/><Relationship Id="rId21" Type="http://schemas.openxmlformats.org/officeDocument/2006/relationships/slideLayout" Target="../slideLayouts/slideLayout44.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23" Type="http://schemas.openxmlformats.org/officeDocument/2006/relationships/theme" Target="../theme/theme1.xml"/><Relationship Id="rId1" Type="http://schemas.openxmlformats.org/officeDocument/2006/relationships/image" Target="../media/image1.png"/><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7" Type="http://schemas.openxmlformats.org/officeDocument/2006/relationships/slideLayout" Target="../slideLayouts/slideLayout40.xml"/><Relationship Id="rId16" Type="http://schemas.openxmlformats.org/officeDocument/2006/relationships/slideLayout" Target="../slideLayouts/slideLayout39.xml"/><Relationship Id="rId5" Type="http://schemas.openxmlformats.org/officeDocument/2006/relationships/slideLayout" Target="../slideLayouts/slideLayout28.xml"/><Relationship Id="rId19" Type="http://schemas.openxmlformats.org/officeDocument/2006/relationships/slideLayout" Target="../slideLayouts/slideLayout42.xml"/><Relationship Id="rId6" Type="http://schemas.openxmlformats.org/officeDocument/2006/relationships/slideLayout" Target="../slideLayouts/slideLayout29.xml"/><Relationship Id="rId18" Type="http://schemas.openxmlformats.org/officeDocument/2006/relationships/slideLayout" Target="../slideLayouts/slideLayout41.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0" y="0"/>
            <a:ext cx="12192000" cy="114300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cxnSp>
        <p:nvCxnSpPr>
          <p:cNvPr id="11" name="Google Shape;11;p1"/>
          <p:cNvCxnSpPr/>
          <p:nvPr/>
        </p:nvCxnSpPr>
        <p:spPr>
          <a:xfrm>
            <a:off x="0" y="1143000"/>
            <a:ext cx="12188952" cy="0"/>
          </a:xfrm>
          <a:prstGeom prst="straightConnector1">
            <a:avLst/>
          </a:prstGeom>
          <a:noFill/>
          <a:ln cap="flat" cmpd="sng" w="82550">
            <a:solidFill>
              <a:srgbClr val="EF7521"/>
            </a:solidFill>
            <a:prstDash val="solid"/>
            <a:miter lim="800000"/>
            <a:headEnd len="sm" w="sm" type="none"/>
            <a:tailEnd len="sm" w="sm" type="none"/>
          </a:ln>
        </p:spPr>
      </p:cxnSp>
      <p:sp>
        <p:nvSpPr>
          <p:cNvPr id="12" name="Google Shape;12;p1"/>
          <p:cNvSpPr txBox="1"/>
          <p:nvPr>
            <p:ph type="title"/>
          </p:nvPr>
        </p:nvSpPr>
        <p:spPr>
          <a:xfrm>
            <a:off x="2996946" y="-2"/>
            <a:ext cx="8509254" cy="1143002"/>
          </a:xfrm>
          <a:prstGeom prst="rect">
            <a:avLst/>
          </a:prstGeom>
          <a:noFill/>
          <a:ln>
            <a:noFill/>
          </a:ln>
        </p:spPr>
        <p:txBody>
          <a:bodyPr anchorCtr="0" anchor="ctr" bIns="0" lIns="0" spcFirstLastPara="1" rIns="0" wrap="square" tIns="0">
            <a:normAutofit/>
          </a:bodyPr>
          <a:lstStyle>
            <a:lvl1pPr lvl="0" marR="0" rtl="0" algn="r">
              <a:lnSpc>
                <a:spcPct val="90000"/>
              </a:lnSpc>
              <a:spcBef>
                <a:spcPts val="0"/>
              </a:spcBef>
              <a:spcAft>
                <a:spcPts val="0"/>
              </a:spcAft>
              <a:buClr>
                <a:schemeClr val="dk1"/>
              </a:buClr>
              <a:buSzPts val="3200"/>
              <a:buFont typeface="Trebuchet MS"/>
              <a:buNone/>
              <a:defRPr b="0" i="0" sz="3200" u="none" cap="none" strike="noStrike">
                <a:solidFill>
                  <a:schemeClr val="dk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1"/>
          <p:cNvSpPr txBox="1"/>
          <p:nvPr>
            <p:ph idx="10" type="dt"/>
          </p:nvPr>
        </p:nvSpPr>
        <p:spPr>
          <a:xfrm>
            <a:off x="685800" y="6356350"/>
            <a:ext cx="2743200" cy="365125"/>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200" u="none" cap="none" strike="noStrike">
                <a:solidFill>
                  <a:srgbClr val="7F7F7F"/>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4" name="Google Shape;14;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5" name="Google Shape;15;p1"/>
          <p:cNvSpPr txBox="1"/>
          <p:nvPr>
            <p:ph idx="12" type="sldNum"/>
          </p:nvPr>
        </p:nvSpPr>
        <p:spPr>
          <a:xfrm>
            <a:off x="8763000" y="6356350"/>
            <a:ext cx="2743200" cy="365125"/>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b="0" i="0" sz="1200" u="none" cap="none" strike="noStrike">
                <a:solidFill>
                  <a:srgbClr val="7F7F7F"/>
                </a:solidFill>
                <a:latin typeface="Trebuchet MS"/>
                <a:ea typeface="Trebuchet MS"/>
                <a:cs typeface="Trebuchet MS"/>
                <a:sym typeface="Trebuchet MS"/>
              </a:defRPr>
            </a:lvl1pPr>
            <a:lvl2pPr indent="0" lvl="1" marL="0" marR="0" rtl="0" algn="r">
              <a:spcBef>
                <a:spcPts val="0"/>
              </a:spcBef>
              <a:buNone/>
              <a:defRPr b="0" i="0" sz="1200" u="none" cap="none" strike="noStrike">
                <a:solidFill>
                  <a:srgbClr val="7F7F7F"/>
                </a:solidFill>
                <a:latin typeface="Trebuchet MS"/>
                <a:ea typeface="Trebuchet MS"/>
                <a:cs typeface="Trebuchet MS"/>
                <a:sym typeface="Trebuchet MS"/>
              </a:defRPr>
            </a:lvl2pPr>
            <a:lvl3pPr indent="0" lvl="2" marL="0" marR="0" rtl="0" algn="r">
              <a:spcBef>
                <a:spcPts val="0"/>
              </a:spcBef>
              <a:buNone/>
              <a:defRPr b="0" i="0" sz="1200" u="none" cap="none" strike="noStrike">
                <a:solidFill>
                  <a:srgbClr val="7F7F7F"/>
                </a:solidFill>
                <a:latin typeface="Trebuchet MS"/>
                <a:ea typeface="Trebuchet MS"/>
                <a:cs typeface="Trebuchet MS"/>
                <a:sym typeface="Trebuchet MS"/>
              </a:defRPr>
            </a:lvl3pPr>
            <a:lvl4pPr indent="0" lvl="3" marL="0" marR="0" rtl="0" algn="r">
              <a:spcBef>
                <a:spcPts val="0"/>
              </a:spcBef>
              <a:buNone/>
              <a:defRPr b="0" i="0" sz="1200" u="none" cap="none" strike="noStrike">
                <a:solidFill>
                  <a:srgbClr val="7F7F7F"/>
                </a:solidFill>
                <a:latin typeface="Trebuchet MS"/>
                <a:ea typeface="Trebuchet MS"/>
                <a:cs typeface="Trebuchet MS"/>
                <a:sym typeface="Trebuchet MS"/>
              </a:defRPr>
            </a:lvl4pPr>
            <a:lvl5pPr indent="0" lvl="4" marL="0" marR="0" rtl="0" algn="r">
              <a:spcBef>
                <a:spcPts val="0"/>
              </a:spcBef>
              <a:buNone/>
              <a:defRPr b="0" i="0" sz="1200" u="none" cap="none" strike="noStrike">
                <a:solidFill>
                  <a:srgbClr val="7F7F7F"/>
                </a:solidFill>
                <a:latin typeface="Trebuchet MS"/>
                <a:ea typeface="Trebuchet MS"/>
                <a:cs typeface="Trebuchet MS"/>
                <a:sym typeface="Trebuchet MS"/>
              </a:defRPr>
            </a:lvl5pPr>
            <a:lvl6pPr indent="0" lvl="5" marL="0" marR="0" rtl="0" algn="r">
              <a:spcBef>
                <a:spcPts val="0"/>
              </a:spcBef>
              <a:buNone/>
              <a:defRPr b="0" i="0" sz="1200" u="none" cap="none" strike="noStrike">
                <a:solidFill>
                  <a:srgbClr val="7F7F7F"/>
                </a:solidFill>
                <a:latin typeface="Trebuchet MS"/>
                <a:ea typeface="Trebuchet MS"/>
                <a:cs typeface="Trebuchet MS"/>
                <a:sym typeface="Trebuchet MS"/>
              </a:defRPr>
            </a:lvl6pPr>
            <a:lvl7pPr indent="0" lvl="6" marL="0" marR="0" rtl="0" algn="r">
              <a:spcBef>
                <a:spcPts val="0"/>
              </a:spcBef>
              <a:buNone/>
              <a:defRPr b="0" i="0" sz="1200" u="none" cap="none" strike="noStrike">
                <a:solidFill>
                  <a:srgbClr val="7F7F7F"/>
                </a:solidFill>
                <a:latin typeface="Trebuchet MS"/>
                <a:ea typeface="Trebuchet MS"/>
                <a:cs typeface="Trebuchet MS"/>
                <a:sym typeface="Trebuchet MS"/>
              </a:defRPr>
            </a:lvl7pPr>
            <a:lvl8pPr indent="0" lvl="7" marL="0" marR="0" rtl="0" algn="r">
              <a:spcBef>
                <a:spcPts val="0"/>
              </a:spcBef>
              <a:buNone/>
              <a:defRPr b="0" i="0" sz="1200" u="none" cap="none" strike="noStrike">
                <a:solidFill>
                  <a:srgbClr val="7F7F7F"/>
                </a:solidFill>
                <a:latin typeface="Trebuchet MS"/>
                <a:ea typeface="Trebuchet MS"/>
                <a:cs typeface="Trebuchet MS"/>
                <a:sym typeface="Trebuchet MS"/>
              </a:defRPr>
            </a:lvl8pPr>
            <a:lvl9pPr indent="0" lvl="8" marL="0" marR="0" rtl="0" algn="r">
              <a:spcBef>
                <a:spcPts val="0"/>
              </a:spcBef>
              <a:buNone/>
              <a:defRPr b="0" i="0" sz="1200" u="none" cap="none" strike="noStrike">
                <a:solidFill>
                  <a:srgbClr val="7F7F7F"/>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pic>
        <p:nvPicPr>
          <p:cNvPr id="16" name="Google Shape;16;p1"/>
          <p:cNvPicPr preferRelativeResize="0"/>
          <p:nvPr/>
        </p:nvPicPr>
        <p:blipFill rotWithShape="1">
          <a:blip r:embed="rId1">
            <a:alphaModFix/>
          </a:blip>
          <a:srcRect b="0" l="0" r="0" t="0"/>
          <a:stretch/>
        </p:blipFill>
        <p:spPr>
          <a:xfrm>
            <a:off x="685800" y="228600"/>
            <a:ext cx="1625346" cy="685800"/>
          </a:xfrm>
          <a:prstGeom prst="rect">
            <a:avLst/>
          </a:prstGeom>
          <a:noFill/>
          <a:ln>
            <a:noFill/>
          </a:ln>
        </p:spPr>
      </p:pic>
      <p:sp>
        <p:nvSpPr>
          <p:cNvPr id="17" name="Google Shape;17;p1"/>
          <p:cNvSpPr txBox="1"/>
          <p:nvPr>
            <p:ph idx="1" type="body"/>
          </p:nvPr>
        </p:nvSpPr>
        <p:spPr>
          <a:xfrm>
            <a:off x="684276" y="1600200"/>
            <a:ext cx="10820400" cy="4805363"/>
          </a:xfrm>
          <a:prstGeom prst="rect">
            <a:avLst/>
          </a:prstGeom>
          <a:noFill/>
          <a:ln>
            <a:noFill/>
          </a:ln>
        </p:spPr>
        <p:txBody>
          <a:bodyPr anchorCtr="0" anchor="t" bIns="0" lIns="0" spcFirstLastPara="1" rIns="0" wrap="square" tIns="0">
            <a:normAutofit/>
          </a:bodyPr>
          <a:lstStyle>
            <a:lvl1pPr indent="-381000" lvl="0" marL="45720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Trebuchet MS"/>
                <a:ea typeface="Trebuchet MS"/>
                <a:cs typeface="Trebuchet MS"/>
                <a:sym typeface="Trebuchet MS"/>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Trebuchet MS"/>
                <a:ea typeface="Trebuchet MS"/>
                <a:cs typeface="Trebuchet MS"/>
                <a:sym typeface="Trebuchet MS"/>
              </a:defRPr>
            </a:lvl4pPr>
            <a:lvl5pPr indent="-317500" lvl="4" marL="22860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008">
          <p15:clr>
            <a:srgbClr val="F26B43"/>
          </p15:clr>
        </p15:guide>
        <p15:guide id="2" pos="432">
          <p15:clr>
            <a:srgbClr val="F26B43"/>
          </p15:clr>
        </p15:guide>
        <p15:guide id="3" pos="7248">
          <p15:clr>
            <a:srgbClr val="F26B43"/>
          </p15:clr>
        </p15:guide>
        <p15:guide id="4" orient="horz" pos="3888">
          <p15:clr>
            <a:srgbClr val="F26B43"/>
          </p15:clr>
        </p15:guide>
        <p15:guide id="5" pos="3696">
          <p15:clr>
            <a:srgbClr val="F26B43"/>
          </p15:clr>
        </p15:guide>
        <p15:guide id="6" pos="398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 name="Shape 90"/>
        <p:cNvGrpSpPr/>
        <p:nvPr/>
      </p:nvGrpSpPr>
      <p:grpSpPr>
        <a:xfrm>
          <a:off x="0" y="0"/>
          <a:ext cx="0" cy="0"/>
          <a:chOff x="0" y="0"/>
          <a:chExt cx="0" cy="0"/>
        </a:xfrm>
      </p:grpSpPr>
      <p:sp>
        <p:nvSpPr>
          <p:cNvPr id="91" name="Google Shape;91;p16"/>
          <p:cNvSpPr/>
          <p:nvPr/>
        </p:nvSpPr>
        <p:spPr>
          <a:xfrm>
            <a:off x="0" y="4572000"/>
            <a:ext cx="12192000" cy="22860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cxnSp>
        <p:nvCxnSpPr>
          <p:cNvPr id="92" name="Google Shape;92;p16"/>
          <p:cNvCxnSpPr/>
          <p:nvPr/>
        </p:nvCxnSpPr>
        <p:spPr>
          <a:xfrm>
            <a:off x="0" y="4572000"/>
            <a:ext cx="12189000" cy="0"/>
          </a:xfrm>
          <a:prstGeom prst="straightConnector1">
            <a:avLst/>
          </a:prstGeom>
          <a:noFill/>
          <a:ln cap="flat" cmpd="sng" w="82550">
            <a:solidFill>
              <a:srgbClr val="EF7521"/>
            </a:solidFill>
            <a:prstDash val="solid"/>
            <a:miter lim="800000"/>
            <a:headEnd len="sm" w="sm" type="none"/>
            <a:tailEnd len="sm" w="sm" type="none"/>
          </a:ln>
        </p:spPr>
      </p:cxnSp>
      <p:sp>
        <p:nvSpPr>
          <p:cNvPr id="93" name="Google Shape;93;p16"/>
          <p:cNvSpPr txBox="1"/>
          <p:nvPr>
            <p:ph type="title"/>
          </p:nvPr>
        </p:nvSpPr>
        <p:spPr>
          <a:xfrm>
            <a:off x="3733800" y="4668450"/>
            <a:ext cx="7772400" cy="1531200"/>
          </a:xfrm>
          <a:prstGeom prst="rect">
            <a:avLst/>
          </a:prstGeom>
          <a:noFill/>
          <a:ln>
            <a:noFill/>
          </a:ln>
        </p:spPr>
        <p:txBody>
          <a:bodyPr anchorCtr="0" anchor="b" bIns="0" lIns="0" spcFirstLastPara="1" rIns="0" wrap="square" tIns="0">
            <a:normAutofit/>
          </a:bodyPr>
          <a:lstStyle>
            <a:lvl1pPr lvl="0" marR="0" rtl="0" algn="r">
              <a:lnSpc>
                <a:spcPct val="90000"/>
              </a:lnSpc>
              <a:spcBef>
                <a:spcPts val="0"/>
              </a:spcBef>
              <a:spcAft>
                <a:spcPts val="0"/>
              </a:spcAft>
              <a:buClr>
                <a:schemeClr val="dk1"/>
              </a:buClr>
              <a:buSzPts val="3600"/>
              <a:buFont typeface="Trebuchet MS"/>
              <a:buNone/>
              <a:defRPr b="0" i="0" sz="3600" u="none" cap="none" strike="noStrike">
                <a:solidFill>
                  <a:schemeClr val="dk1"/>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pic>
        <p:nvPicPr>
          <p:cNvPr id="94" name="Google Shape;94;p16"/>
          <p:cNvPicPr preferRelativeResize="0"/>
          <p:nvPr/>
        </p:nvPicPr>
        <p:blipFill rotWithShape="1">
          <a:blip r:embed="rId1">
            <a:alphaModFix/>
          </a:blip>
          <a:srcRect b="0" l="0" r="0" t="0"/>
          <a:stretch/>
        </p:blipFill>
        <p:spPr>
          <a:xfrm>
            <a:off x="685800" y="5015310"/>
            <a:ext cx="2691117" cy="1399380"/>
          </a:xfrm>
          <a:prstGeom prst="rect">
            <a:avLst/>
          </a:prstGeom>
          <a:noFill/>
          <a:ln>
            <a:noFill/>
          </a:ln>
        </p:spPr>
      </p:pic>
      <p:sp>
        <p:nvSpPr>
          <p:cNvPr id="95" name="Google Shape;95;p16"/>
          <p:cNvSpPr txBox="1"/>
          <p:nvPr>
            <p:ph idx="10" type="dt"/>
          </p:nvPr>
        </p:nvSpPr>
        <p:spPr>
          <a:xfrm>
            <a:off x="8763000" y="6234430"/>
            <a:ext cx="2743200" cy="365100"/>
          </a:xfrm>
          <a:prstGeom prst="rect">
            <a:avLst/>
          </a:prstGeom>
          <a:noFill/>
          <a:ln>
            <a:noFill/>
          </a:ln>
        </p:spPr>
        <p:txBody>
          <a:bodyPr anchorCtr="0" anchor="ctr" bIns="0" lIns="0" spcFirstLastPara="1" rIns="0" wrap="square" tIns="0">
            <a:noAutofit/>
          </a:bodyPr>
          <a:lstStyle>
            <a:lvl1pPr lvl="0" marR="0" rtl="0" algn="r">
              <a:spcBef>
                <a:spcPts val="0"/>
              </a:spcBef>
              <a:spcAft>
                <a:spcPts val="0"/>
              </a:spcAft>
              <a:buSzPts val="1400"/>
              <a:buNone/>
              <a:defRPr b="0" i="0" sz="1800" u="none" cap="none" strike="noStrike">
                <a:solidFill>
                  <a:srgbClr val="7F7F7F"/>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Tree>
  </p:cSld>
  <p:clrMap accent1="accent1" accent2="accent2" accent3="accent3" accent4="accent4" accent5="accent5" accent6="accent6" bg1="lt1" bg2="dk2" tx1="dk1" tx2="lt2" folHlink="folHlink" hlink="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840">
          <p15:clr>
            <a:srgbClr val="F26B43"/>
          </p15:clr>
        </p15:guide>
        <p15:guide id="2" pos="432">
          <p15:clr>
            <a:srgbClr val="F26B43"/>
          </p15:clr>
        </p15:guide>
        <p15:guide id="3" pos="724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6" name="Shape 136"/>
        <p:cNvGrpSpPr/>
        <p:nvPr/>
      </p:nvGrpSpPr>
      <p:grpSpPr>
        <a:xfrm>
          <a:off x="0" y="0"/>
          <a:ext cx="0" cy="0"/>
          <a:chOff x="0" y="0"/>
          <a:chExt cx="0" cy="0"/>
        </a:xfrm>
      </p:grpSpPr>
      <p:sp>
        <p:nvSpPr>
          <p:cNvPr id="137" name="Google Shape;137;p27"/>
          <p:cNvSpPr/>
          <p:nvPr/>
        </p:nvSpPr>
        <p:spPr>
          <a:xfrm>
            <a:off x="0" y="0"/>
            <a:ext cx="12192000" cy="114330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Trebuchet MS"/>
              <a:ea typeface="Trebuchet MS"/>
              <a:cs typeface="Trebuchet MS"/>
              <a:sym typeface="Trebuchet MS"/>
            </a:endParaRPr>
          </a:p>
        </p:txBody>
      </p:sp>
      <p:cxnSp>
        <p:nvCxnSpPr>
          <p:cNvPr id="138" name="Google Shape;138;p27"/>
          <p:cNvCxnSpPr/>
          <p:nvPr/>
        </p:nvCxnSpPr>
        <p:spPr>
          <a:xfrm>
            <a:off x="0" y="1143000"/>
            <a:ext cx="12188700" cy="0"/>
          </a:xfrm>
          <a:prstGeom prst="straightConnector1">
            <a:avLst/>
          </a:prstGeom>
          <a:noFill/>
          <a:ln cap="flat" cmpd="sng" w="82550">
            <a:solidFill>
              <a:srgbClr val="EF7521"/>
            </a:solidFill>
            <a:prstDash val="solid"/>
            <a:miter lim="800000"/>
            <a:headEnd len="sm" w="sm" type="none"/>
            <a:tailEnd len="sm" w="sm" type="none"/>
          </a:ln>
        </p:spPr>
      </p:cxnSp>
      <p:sp>
        <p:nvSpPr>
          <p:cNvPr id="139" name="Google Shape;139;p27"/>
          <p:cNvSpPr txBox="1"/>
          <p:nvPr>
            <p:ph type="title"/>
          </p:nvPr>
        </p:nvSpPr>
        <p:spPr>
          <a:xfrm>
            <a:off x="2996947" y="-1"/>
            <a:ext cx="8509200" cy="1143300"/>
          </a:xfrm>
          <a:prstGeom prst="rect">
            <a:avLst/>
          </a:prstGeom>
          <a:noFill/>
          <a:ln>
            <a:noFill/>
          </a:ln>
        </p:spPr>
        <p:txBody>
          <a:bodyPr anchorCtr="0" anchor="ctr" bIns="0" lIns="0" spcFirstLastPara="1" rIns="0" wrap="square" tIns="0">
            <a:noAutofit/>
          </a:bodyPr>
          <a:lstStyle>
            <a:lvl1pPr lvl="0" marR="0" rtl="0" algn="r">
              <a:lnSpc>
                <a:spcPct val="90000"/>
              </a:lnSpc>
              <a:spcBef>
                <a:spcPts val="0"/>
              </a:spcBef>
              <a:spcAft>
                <a:spcPts val="0"/>
              </a:spcAft>
              <a:buClr>
                <a:schemeClr val="dk1"/>
              </a:buClr>
              <a:buSzPts val="3200"/>
              <a:buFont typeface="Trebuchet MS"/>
              <a:buNone/>
              <a:defRPr b="0" i="0" sz="3200" u="none" cap="none" strike="noStrike">
                <a:solidFill>
                  <a:schemeClr val="dk1"/>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140" name="Google Shape;140;p27"/>
          <p:cNvSpPr txBox="1"/>
          <p:nvPr>
            <p:ph idx="10" type="dt"/>
          </p:nvPr>
        </p:nvSpPr>
        <p:spPr>
          <a:xfrm>
            <a:off x="685800" y="6356351"/>
            <a:ext cx="2743200" cy="3651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7F7F7F"/>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9pPr>
          </a:lstStyle>
          <a:p/>
        </p:txBody>
      </p:sp>
      <p:sp>
        <p:nvSpPr>
          <p:cNvPr id="141" name="Google Shape;141;p27"/>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9pPr>
          </a:lstStyle>
          <a:p/>
        </p:txBody>
      </p:sp>
      <p:sp>
        <p:nvSpPr>
          <p:cNvPr id="142" name="Google Shape;142;p27"/>
          <p:cNvSpPr txBox="1"/>
          <p:nvPr>
            <p:ph idx="12" type="sldNum"/>
          </p:nvPr>
        </p:nvSpPr>
        <p:spPr>
          <a:xfrm>
            <a:off x="8763000" y="6356351"/>
            <a:ext cx="2743200" cy="3651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pic>
        <p:nvPicPr>
          <p:cNvPr id="143" name="Google Shape;143;p27"/>
          <p:cNvPicPr preferRelativeResize="0"/>
          <p:nvPr/>
        </p:nvPicPr>
        <p:blipFill rotWithShape="1">
          <a:blip r:embed="rId1">
            <a:alphaModFix/>
          </a:blip>
          <a:srcRect b="0" l="0" r="0" t="0"/>
          <a:stretch/>
        </p:blipFill>
        <p:spPr>
          <a:xfrm>
            <a:off x="685800" y="228600"/>
            <a:ext cx="1625342" cy="685800"/>
          </a:xfrm>
          <a:prstGeom prst="rect">
            <a:avLst/>
          </a:prstGeom>
          <a:noFill/>
          <a:ln>
            <a:noFill/>
          </a:ln>
        </p:spPr>
      </p:pic>
      <p:sp>
        <p:nvSpPr>
          <p:cNvPr id="144" name="Google Shape;144;p27"/>
          <p:cNvSpPr txBox="1"/>
          <p:nvPr>
            <p:ph idx="1" type="body"/>
          </p:nvPr>
        </p:nvSpPr>
        <p:spPr>
          <a:xfrm>
            <a:off x="684276" y="1600200"/>
            <a:ext cx="10820400" cy="4805100"/>
          </a:xfrm>
          <a:prstGeom prst="rect">
            <a:avLst/>
          </a:prstGeom>
          <a:noFill/>
          <a:ln>
            <a:noFill/>
          </a:ln>
        </p:spPr>
        <p:txBody>
          <a:bodyPr anchorCtr="0" anchor="t" bIns="0" lIns="0" spcFirstLastPara="1" rIns="0" wrap="square" tIns="0">
            <a:noAutofit/>
          </a:bodyPr>
          <a:lstStyle>
            <a:lvl1pPr indent="-381000" lvl="0" marL="457200" marR="0" rtl="0" algn="l">
              <a:lnSpc>
                <a:spcPct val="90000"/>
              </a:lnSpc>
              <a:spcBef>
                <a:spcPts val="1100"/>
              </a:spcBef>
              <a:spcAft>
                <a:spcPts val="0"/>
              </a:spcAft>
              <a:buClr>
                <a:schemeClr val="dk1"/>
              </a:buClr>
              <a:buSzPts val="2400"/>
              <a:buFont typeface="Arial"/>
              <a:buChar char="•"/>
              <a:defRPr b="0" i="0" sz="2400" u="none" cap="none" strike="noStrike">
                <a:solidFill>
                  <a:schemeClr val="dk1"/>
                </a:solidFill>
                <a:latin typeface="Trebuchet MS"/>
                <a:ea typeface="Trebuchet MS"/>
                <a:cs typeface="Trebuchet MS"/>
                <a:sym typeface="Trebuchet MS"/>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2pPr>
            <a:lvl3pPr indent="-349250" lvl="2" marL="1371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Trebuchet MS"/>
                <a:ea typeface="Trebuchet MS"/>
                <a:cs typeface="Trebuchet MS"/>
                <a:sym typeface="Trebuchet MS"/>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Trebuchet MS"/>
                <a:ea typeface="Trebuchet MS"/>
                <a:cs typeface="Trebuchet MS"/>
                <a:sym typeface="Trebuchet MS"/>
              </a:defRPr>
            </a:lvl4pPr>
            <a:lvl5pPr indent="-323850" lvl="4" marL="2286000" marR="0" rtl="0" algn="l">
              <a:lnSpc>
                <a:spcPct val="90000"/>
              </a:lnSpc>
              <a:spcBef>
                <a:spcPts val="5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Trebuchet MS"/>
                <a:ea typeface="Trebuchet MS"/>
                <a:cs typeface="Trebuchet MS"/>
                <a:sym typeface="Trebuchet MS"/>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Trebuchet MS"/>
                <a:ea typeface="Trebuchet MS"/>
                <a:cs typeface="Trebuchet MS"/>
                <a:sym typeface="Trebuchet MS"/>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Trebuchet MS"/>
                <a:ea typeface="Trebuchet MS"/>
                <a:cs typeface="Trebuchet MS"/>
                <a:sym typeface="Trebuchet MS"/>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Trebuchet MS"/>
                <a:ea typeface="Trebuchet MS"/>
                <a:cs typeface="Trebuchet MS"/>
                <a:sym typeface="Trebuchet MS"/>
              </a:defRPr>
            </a:lvl9pPr>
          </a:lstStyle>
          <a:p/>
        </p:txBody>
      </p:sp>
    </p:spTree>
  </p:cSld>
  <p:clrMap accent1="accent1" accent2="accent2" accent3="accent3" accent4="accent4" accent5="accent5" accent6="accent6" bg1="lt1" bg2="dk2" tx1="dk1" tx2="lt2" folHlink="folHlink" hlink="hlink"/>
  <p:sldLayoutIdLst>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008">
          <p15:clr>
            <a:srgbClr val="F26B43"/>
          </p15:clr>
        </p15:guide>
        <p15:guide id="2" pos="432">
          <p15:clr>
            <a:srgbClr val="F26B43"/>
          </p15:clr>
        </p15:guide>
        <p15:guide id="3" pos="7248">
          <p15:clr>
            <a:srgbClr val="F26B43"/>
          </p15:clr>
        </p15:guide>
        <p15:guide id="4" orient="horz" pos="3888">
          <p15:clr>
            <a:srgbClr val="F26B43"/>
          </p15:clr>
        </p15:guide>
        <p15:guide id="5" pos="3696">
          <p15:clr>
            <a:srgbClr val="F26B43"/>
          </p15:clr>
        </p15:guide>
        <p15:guide id="6" pos="398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xml"/><Relationship Id="rId3"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35.png"/><Relationship Id="rId5"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 Id="rId3" Type="http://schemas.openxmlformats.org/officeDocument/2006/relationships/image" Target="../media/image27.png"/><Relationship Id="rId4" Type="http://schemas.openxmlformats.org/officeDocument/2006/relationships/image" Target="../media/image25.png"/><Relationship Id="rId5"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31.png"/><Relationship Id="rId5"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7.xml"/><Relationship Id="rId3" Type="http://schemas.openxmlformats.org/officeDocument/2006/relationships/image" Target="../media/image34.png"/><Relationship Id="rId4" Type="http://schemas.openxmlformats.org/officeDocument/2006/relationships/image" Target="../media/image30.png"/><Relationship Id="rId5"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45.png"/><Relationship Id="rId4" Type="http://schemas.openxmlformats.org/officeDocument/2006/relationships/image" Target="../media/image42.png"/><Relationship Id="rId5"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4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20.png"/><Relationship Id="rId5"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9"/>
          <p:cNvSpPr txBox="1"/>
          <p:nvPr>
            <p:ph type="title"/>
          </p:nvPr>
        </p:nvSpPr>
        <p:spPr>
          <a:xfrm>
            <a:off x="2441875" y="4668451"/>
            <a:ext cx="9542400" cy="1531200"/>
          </a:xfrm>
          <a:prstGeom prst="rect">
            <a:avLst/>
          </a:prstGeom>
          <a:noFill/>
          <a:ln>
            <a:noFill/>
          </a:ln>
        </p:spPr>
        <p:txBody>
          <a:bodyPr anchorCtr="0" anchor="b" bIns="0" lIns="0" spcFirstLastPara="1" rIns="0" wrap="square" tIns="0">
            <a:noAutofit/>
          </a:bodyPr>
          <a:lstStyle/>
          <a:p>
            <a:pPr indent="0" lvl="0" marL="0" rtl="0" algn="r">
              <a:lnSpc>
                <a:spcPct val="90000"/>
              </a:lnSpc>
              <a:spcBef>
                <a:spcPts val="0"/>
              </a:spcBef>
              <a:spcAft>
                <a:spcPts val="0"/>
              </a:spcAft>
              <a:buClr>
                <a:schemeClr val="dk1"/>
              </a:buClr>
              <a:buSzPts val="3600"/>
              <a:buFont typeface="Trebuchet MS"/>
              <a:buNone/>
            </a:pPr>
            <a:r>
              <a:rPr lang="en-US" sz="3500"/>
              <a:t>Clean Transit Enterprise Board</a:t>
            </a:r>
            <a:endParaRPr sz="3500"/>
          </a:p>
          <a:p>
            <a:pPr indent="0" lvl="0" marL="0" rtl="0" algn="r">
              <a:lnSpc>
                <a:spcPct val="90000"/>
              </a:lnSpc>
              <a:spcBef>
                <a:spcPts val="0"/>
              </a:spcBef>
              <a:spcAft>
                <a:spcPts val="0"/>
              </a:spcAft>
              <a:buClr>
                <a:schemeClr val="dk1"/>
              </a:buClr>
              <a:buSzPts val="3600"/>
              <a:buFont typeface="Trebuchet MS"/>
              <a:buNone/>
            </a:pPr>
            <a:r>
              <a:rPr lang="en-US" sz="3500"/>
              <a:t>10 Year Plan Working Session</a:t>
            </a:r>
            <a:endParaRPr sz="3500"/>
          </a:p>
          <a:p>
            <a:pPr indent="0" lvl="0" marL="0" rtl="0" algn="r">
              <a:lnSpc>
                <a:spcPct val="90000"/>
              </a:lnSpc>
              <a:spcBef>
                <a:spcPts val="0"/>
              </a:spcBef>
              <a:spcAft>
                <a:spcPts val="0"/>
              </a:spcAft>
              <a:buClr>
                <a:schemeClr val="dk1"/>
              </a:buClr>
              <a:buSzPts val="3600"/>
              <a:buFont typeface="Trebuchet MS"/>
              <a:buNone/>
            </a:pPr>
            <a:r>
              <a:t/>
            </a:r>
            <a:endParaRPr sz="3500"/>
          </a:p>
        </p:txBody>
      </p:sp>
      <p:sp>
        <p:nvSpPr>
          <p:cNvPr id="265" name="Google Shape;265;p49"/>
          <p:cNvSpPr txBox="1"/>
          <p:nvPr>
            <p:ph idx="10" type="dt"/>
          </p:nvPr>
        </p:nvSpPr>
        <p:spPr>
          <a:xfrm>
            <a:off x="7058033" y="6234433"/>
            <a:ext cx="4448100" cy="3651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500"/>
              <a:buNone/>
            </a:pPr>
            <a:r>
              <a:rPr lang="en-US" sz="1500"/>
              <a:t>May 11</a:t>
            </a:r>
            <a:r>
              <a:rPr lang="en-US" sz="1500"/>
              <a:t>, 2022</a:t>
            </a:r>
            <a:endParaRPr sz="1500"/>
          </a:p>
        </p:txBody>
      </p:sp>
      <p:pic>
        <p:nvPicPr>
          <p:cNvPr id="266" name="Google Shape;266;p49"/>
          <p:cNvPicPr preferRelativeResize="0"/>
          <p:nvPr/>
        </p:nvPicPr>
        <p:blipFill rotWithShape="1">
          <a:blip r:embed="rId3">
            <a:alphaModFix/>
          </a:blip>
          <a:srcRect b="0" l="0" r="0" t="0"/>
          <a:stretch/>
        </p:blipFill>
        <p:spPr>
          <a:xfrm>
            <a:off x="0" y="-81025"/>
            <a:ext cx="12192000" cy="4597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8"/>
          <p:cNvSpPr txBox="1"/>
          <p:nvPr>
            <p:ph type="title"/>
          </p:nvPr>
        </p:nvSpPr>
        <p:spPr>
          <a:xfrm>
            <a:off x="1818382" y="301265"/>
            <a:ext cx="9687900" cy="57990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dk1"/>
              </a:buClr>
              <a:buSzPts val="1800"/>
              <a:buNone/>
            </a:pPr>
            <a:r>
              <a:rPr b="1" lang="en-US">
                <a:solidFill>
                  <a:schemeClr val="accent1"/>
                </a:solidFill>
                <a:latin typeface="Arial"/>
                <a:ea typeface="Arial"/>
                <a:cs typeface="Arial"/>
                <a:sym typeface="Arial"/>
              </a:rPr>
              <a:t>Project Prioritization</a:t>
            </a:r>
            <a:endParaRPr b="1"/>
          </a:p>
        </p:txBody>
      </p:sp>
      <p:sp>
        <p:nvSpPr>
          <p:cNvPr id="362" name="Google Shape;362;p58"/>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3" name="Google Shape;363;p58"/>
          <p:cNvSpPr txBox="1"/>
          <p:nvPr/>
        </p:nvSpPr>
        <p:spPr>
          <a:xfrm>
            <a:off x="342000" y="1162800"/>
            <a:ext cx="11667600" cy="1015800"/>
          </a:xfrm>
          <a:prstGeom prst="rect">
            <a:avLst/>
          </a:prstGeom>
          <a:noFill/>
          <a:ln>
            <a:noFill/>
          </a:ln>
        </p:spPr>
        <p:txBody>
          <a:bodyPr anchorCtr="0" anchor="t" bIns="91425" lIns="91425" spcFirstLastPara="1" rIns="91425" wrap="square" tIns="91425">
            <a:spAutoFit/>
          </a:bodyPr>
          <a:lstStyle/>
          <a:p>
            <a:pPr indent="0" lvl="0" marL="914400" rtl="0" algn="l">
              <a:spcBef>
                <a:spcPts val="1200"/>
              </a:spcBef>
              <a:spcAft>
                <a:spcPts val="0"/>
              </a:spcAft>
              <a:buNone/>
            </a:pPr>
            <a:r>
              <a:t/>
            </a:r>
            <a:endParaRPr sz="6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b="1" lang="en-US" sz="2400">
                <a:solidFill>
                  <a:schemeClr val="dk1"/>
                </a:solidFill>
                <a:latin typeface="Trebuchet MS"/>
                <a:ea typeface="Trebuchet MS"/>
                <a:cs typeface="Trebuchet MS"/>
                <a:sym typeface="Trebuchet MS"/>
              </a:rPr>
              <a:t>Among the 4 eligible project types, individual applications may need to be prioritized in the context of limited funding.</a:t>
            </a:r>
            <a:endParaRPr sz="2000">
              <a:latin typeface="Trebuchet MS"/>
              <a:ea typeface="Trebuchet MS"/>
              <a:cs typeface="Trebuchet MS"/>
              <a:sym typeface="Trebuchet MS"/>
            </a:endParaRPr>
          </a:p>
        </p:txBody>
      </p:sp>
      <p:sp>
        <p:nvSpPr>
          <p:cNvPr id="364" name="Google Shape;364;p58"/>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5" name="Google Shape;365;p58"/>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6" name="Google Shape;366;p58"/>
          <p:cNvSpPr txBox="1"/>
          <p:nvPr/>
        </p:nvSpPr>
        <p:spPr>
          <a:xfrm>
            <a:off x="2228900" y="4263775"/>
            <a:ext cx="1765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Trebuchet MS"/>
                <a:ea typeface="Trebuchet MS"/>
                <a:cs typeface="Trebuchet MS"/>
                <a:sym typeface="Trebuchet MS"/>
              </a:rPr>
              <a:t>Transit Monthly</a:t>
            </a:r>
            <a:endParaRPr b="1" sz="1200">
              <a:latin typeface="Trebuchet MS"/>
              <a:ea typeface="Trebuchet MS"/>
              <a:cs typeface="Trebuchet MS"/>
              <a:sym typeface="Trebuchet MS"/>
            </a:endParaRPr>
          </a:p>
        </p:txBody>
      </p:sp>
      <p:sp>
        <p:nvSpPr>
          <p:cNvPr id="367" name="Google Shape;367;p58"/>
          <p:cNvSpPr txBox="1"/>
          <p:nvPr/>
        </p:nvSpPr>
        <p:spPr>
          <a:xfrm>
            <a:off x="8294800" y="4263775"/>
            <a:ext cx="1979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Trebuchet MS"/>
                <a:ea typeface="Trebuchet MS"/>
                <a:cs typeface="Trebuchet MS"/>
                <a:sym typeface="Trebuchet MS"/>
              </a:rPr>
              <a:t>CEVC Transit Subgroup</a:t>
            </a:r>
            <a:endParaRPr b="1" sz="1200">
              <a:latin typeface="Trebuchet MS"/>
              <a:ea typeface="Trebuchet MS"/>
              <a:cs typeface="Trebuchet MS"/>
              <a:sym typeface="Trebuchet MS"/>
            </a:endParaRPr>
          </a:p>
        </p:txBody>
      </p:sp>
      <p:sp>
        <p:nvSpPr>
          <p:cNvPr id="368" name="Google Shape;368;p58"/>
          <p:cNvSpPr txBox="1"/>
          <p:nvPr/>
        </p:nvSpPr>
        <p:spPr>
          <a:xfrm>
            <a:off x="5213100" y="6550875"/>
            <a:ext cx="1765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Trebuchet MS"/>
                <a:ea typeface="Trebuchet MS"/>
                <a:cs typeface="Trebuchet MS"/>
                <a:sym typeface="Trebuchet MS"/>
              </a:rPr>
              <a:t>DTR Staff</a:t>
            </a:r>
            <a:endParaRPr b="1" sz="1200">
              <a:latin typeface="Trebuchet MS"/>
              <a:ea typeface="Trebuchet MS"/>
              <a:cs typeface="Trebuchet MS"/>
              <a:sym typeface="Trebuchet MS"/>
            </a:endParaRPr>
          </a:p>
        </p:txBody>
      </p:sp>
      <p:pic>
        <p:nvPicPr>
          <p:cNvPr descr="Forms response chart. Question title: Which of the following factors would you prioritize most highly in selecting individual projects for CTE funding? (please select up to 3). Number of responses: 14 responses." id="369" name="Google Shape;369;p58" title="Which of the following factors would you prioritize most highly in selecting individual projects for CTE funding? (please select up to 3)"/>
          <p:cNvPicPr preferRelativeResize="0"/>
          <p:nvPr/>
        </p:nvPicPr>
        <p:blipFill>
          <a:blip r:embed="rId3">
            <a:alphaModFix/>
          </a:blip>
          <a:stretch>
            <a:fillRect/>
          </a:stretch>
        </p:blipFill>
        <p:spPr>
          <a:xfrm>
            <a:off x="1072475" y="2175800"/>
            <a:ext cx="4078638" cy="2073175"/>
          </a:xfrm>
          <a:prstGeom prst="rect">
            <a:avLst/>
          </a:prstGeom>
          <a:noFill/>
          <a:ln cap="flat" cmpd="sng" w="9525">
            <a:solidFill>
              <a:schemeClr val="dk2"/>
            </a:solidFill>
            <a:prstDash val="solid"/>
            <a:round/>
            <a:headEnd len="sm" w="sm" type="none"/>
            <a:tailEnd len="sm" w="sm" type="none"/>
          </a:ln>
        </p:spPr>
      </p:pic>
      <p:pic>
        <p:nvPicPr>
          <p:cNvPr descr="Forms response chart. Question title: Which of the following factors would you prioritize most highly in selecting individual projects for CTE funding? (please select up to 3). Number of responses: 6 responses." id="370" name="Google Shape;370;p58" title="Which of the following factors would you prioritize most highly in selecting individual projects for CTE funding? (please select up to 3)"/>
          <p:cNvPicPr preferRelativeResize="0"/>
          <p:nvPr/>
        </p:nvPicPr>
        <p:blipFill>
          <a:blip r:embed="rId4">
            <a:alphaModFix/>
          </a:blip>
          <a:stretch>
            <a:fillRect/>
          </a:stretch>
        </p:blipFill>
        <p:spPr>
          <a:xfrm>
            <a:off x="7245174" y="2190600"/>
            <a:ext cx="4078648" cy="2073180"/>
          </a:xfrm>
          <a:prstGeom prst="rect">
            <a:avLst/>
          </a:prstGeom>
          <a:noFill/>
          <a:ln cap="flat" cmpd="sng" w="9525">
            <a:solidFill>
              <a:schemeClr val="dk2"/>
            </a:solidFill>
            <a:prstDash val="solid"/>
            <a:round/>
            <a:headEnd len="sm" w="sm" type="none"/>
            <a:tailEnd len="sm" w="sm" type="none"/>
          </a:ln>
        </p:spPr>
      </p:pic>
      <p:pic>
        <p:nvPicPr>
          <p:cNvPr descr="Forms response chart. Question title: Which of the following factors would you prioritize most highly in selecting individual projects for CTE funding? (please select up to 3). Number of responses: 7 responses." id="371" name="Google Shape;371;p58" title="Which of the following factors would you prioritize most highly in selecting individual projects for CTE funding? (please select up to 3)"/>
          <p:cNvPicPr preferRelativeResize="0"/>
          <p:nvPr/>
        </p:nvPicPr>
        <p:blipFill>
          <a:blip r:embed="rId5">
            <a:alphaModFix/>
          </a:blip>
          <a:stretch>
            <a:fillRect/>
          </a:stretch>
        </p:blipFill>
        <p:spPr>
          <a:xfrm>
            <a:off x="4056675" y="4448750"/>
            <a:ext cx="4078648" cy="2073188"/>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59"/>
          <p:cNvSpPr txBox="1"/>
          <p:nvPr>
            <p:ph type="title"/>
          </p:nvPr>
        </p:nvSpPr>
        <p:spPr>
          <a:xfrm>
            <a:off x="1818382" y="301265"/>
            <a:ext cx="9687900" cy="57990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dk1"/>
              </a:buClr>
              <a:buSzPts val="1800"/>
              <a:buNone/>
            </a:pPr>
            <a:r>
              <a:rPr b="1" lang="en-US">
                <a:solidFill>
                  <a:schemeClr val="accent1"/>
                </a:solidFill>
                <a:latin typeface="Arial"/>
                <a:ea typeface="Arial"/>
                <a:cs typeface="Arial"/>
                <a:sym typeface="Arial"/>
              </a:rPr>
              <a:t>Project Prioritization</a:t>
            </a:r>
            <a:endParaRPr b="1">
              <a:solidFill>
                <a:schemeClr val="accent1"/>
              </a:solidFill>
              <a:latin typeface="Arial"/>
              <a:ea typeface="Arial"/>
              <a:cs typeface="Arial"/>
              <a:sym typeface="Arial"/>
            </a:endParaRPr>
          </a:p>
        </p:txBody>
      </p:sp>
      <p:sp>
        <p:nvSpPr>
          <p:cNvPr id="378" name="Google Shape;378;p59"/>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9" name="Google Shape;379;p59"/>
          <p:cNvSpPr txBox="1"/>
          <p:nvPr/>
        </p:nvSpPr>
        <p:spPr>
          <a:xfrm>
            <a:off x="342000" y="1162800"/>
            <a:ext cx="11667600" cy="3170700"/>
          </a:xfrm>
          <a:prstGeom prst="rect">
            <a:avLst/>
          </a:prstGeom>
          <a:noFill/>
          <a:ln>
            <a:noFill/>
          </a:ln>
        </p:spPr>
        <p:txBody>
          <a:bodyPr anchorCtr="0" anchor="t" bIns="91425" lIns="91425" spcFirstLastPara="1" rIns="91425" wrap="square" tIns="91425">
            <a:spAutoFit/>
          </a:bodyPr>
          <a:lstStyle/>
          <a:p>
            <a:pPr indent="0" lvl="0" marL="914400" rtl="0" algn="l">
              <a:spcBef>
                <a:spcPts val="1200"/>
              </a:spcBef>
              <a:spcAft>
                <a:spcPts val="0"/>
              </a:spcAft>
              <a:buNone/>
            </a:pPr>
            <a:r>
              <a:t/>
            </a:r>
            <a:endParaRPr sz="6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b="1" lang="en-US" sz="2400">
                <a:solidFill>
                  <a:schemeClr val="dk1"/>
                </a:solidFill>
                <a:latin typeface="Trebuchet MS"/>
                <a:ea typeface="Trebuchet MS"/>
                <a:cs typeface="Trebuchet MS"/>
                <a:sym typeface="Trebuchet MS"/>
              </a:rPr>
              <a:t>Key Questions</a:t>
            </a:r>
            <a:endParaRPr b="1" sz="24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b="1" sz="24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solidFill>
                  <a:schemeClr val="dk1"/>
                </a:solidFill>
                <a:latin typeface="Trebuchet MS"/>
                <a:ea typeface="Trebuchet MS"/>
                <a:cs typeface="Trebuchet MS"/>
                <a:sym typeface="Trebuchet MS"/>
              </a:rPr>
              <a:t>Which factors should be considered in project prioritization?</a:t>
            </a:r>
            <a:endParaRPr sz="2000">
              <a:solidFill>
                <a:schemeClr val="dk1"/>
              </a:solidFill>
              <a:latin typeface="Trebuchet MS"/>
              <a:ea typeface="Trebuchet MS"/>
              <a:cs typeface="Trebuchet MS"/>
              <a:sym typeface="Trebuchet MS"/>
            </a:endParaRPr>
          </a:p>
          <a:p>
            <a:pPr indent="0" lvl="0" marL="914400" rtl="0" algn="l">
              <a:spcBef>
                <a:spcPts val="0"/>
              </a:spcBef>
              <a:spcAft>
                <a:spcPts val="0"/>
              </a:spcAft>
              <a:buNone/>
            </a:pPr>
            <a:r>
              <a:t/>
            </a:r>
            <a:endParaRPr sz="20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solidFill>
                  <a:schemeClr val="dk1"/>
                </a:solidFill>
                <a:latin typeface="Trebuchet MS"/>
                <a:ea typeface="Trebuchet MS"/>
                <a:cs typeface="Trebuchet MS"/>
                <a:sym typeface="Trebuchet MS"/>
              </a:rPr>
              <a:t>Should these factors be weighted in a specific manner?</a:t>
            </a:r>
            <a:endParaRPr sz="2000">
              <a:solidFill>
                <a:schemeClr val="dk1"/>
              </a:solidFill>
              <a:latin typeface="Trebuchet MS"/>
              <a:ea typeface="Trebuchet MS"/>
              <a:cs typeface="Trebuchet MS"/>
              <a:sym typeface="Trebuchet MS"/>
            </a:endParaRPr>
          </a:p>
          <a:p>
            <a:pPr indent="0" lvl="0" marL="914400" rtl="0" algn="l">
              <a:spcBef>
                <a:spcPts val="0"/>
              </a:spcBef>
              <a:spcAft>
                <a:spcPts val="0"/>
              </a:spcAft>
              <a:buNone/>
            </a:pPr>
            <a:r>
              <a:t/>
            </a:r>
            <a:endParaRPr sz="20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solidFill>
                  <a:schemeClr val="dk1"/>
                </a:solidFill>
                <a:latin typeface="Trebuchet MS"/>
                <a:ea typeface="Trebuchet MS"/>
                <a:cs typeface="Trebuchet MS"/>
                <a:sym typeface="Trebuchet MS"/>
              </a:rPr>
              <a:t>Would project prioritization be similar across each of the 4 eligible categories, or differ for each?</a:t>
            </a:r>
            <a:endParaRPr sz="2000">
              <a:solidFill>
                <a:schemeClr val="dk1"/>
              </a:solidFill>
              <a:latin typeface="Trebuchet MS"/>
              <a:ea typeface="Trebuchet MS"/>
              <a:cs typeface="Trebuchet MS"/>
              <a:sym typeface="Trebuchet MS"/>
            </a:endParaRPr>
          </a:p>
          <a:p>
            <a:pPr indent="-355600" lvl="1" marL="1371600" rtl="0" algn="l">
              <a:spcBef>
                <a:spcPts val="0"/>
              </a:spcBef>
              <a:spcAft>
                <a:spcPts val="0"/>
              </a:spcAft>
              <a:buClr>
                <a:schemeClr val="dk1"/>
              </a:buClr>
              <a:buSzPts val="2000"/>
              <a:buFont typeface="Trebuchet MS"/>
              <a:buChar char="○"/>
            </a:pPr>
            <a:r>
              <a:rPr lang="en-US" sz="2000">
                <a:solidFill>
                  <a:schemeClr val="dk1"/>
                </a:solidFill>
                <a:latin typeface="Trebuchet MS"/>
                <a:ea typeface="Trebuchet MS"/>
                <a:cs typeface="Trebuchet MS"/>
                <a:sym typeface="Trebuchet MS"/>
              </a:rPr>
              <a:t>For instance, vehicle type vs. charger type</a:t>
            </a:r>
            <a:endParaRPr sz="2000">
              <a:latin typeface="Trebuchet MS"/>
              <a:ea typeface="Trebuchet MS"/>
              <a:cs typeface="Trebuchet MS"/>
              <a:sym typeface="Trebuchet MS"/>
            </a:endParaRPr>
          </a:p>
        </p:txBody>
      </p:sp>
      <p:sp>
        <p:nvSpPr>
          <p:cNvPr id="380" name="Google Shape;380;p59"/>
          <p:cNvSpPr txBox="1"/>
          <p:nvPr/>
        </p:nvSpPr>
        <p:spPr>
          <a:xfrm>
            <a:off x="490800" y="4610100"/>
            <a:ext cx="11667600" cy="1939500"/>
          </a:xfrm>
          <a:prstGeom prst="rect">
            <a:avLst/>
          </a:prstGeom>
          <a:noFill/>
          <a:ln>
            <a:noFill/>
          </a:ln>
        </p:spPr>
        <p:txBody>
          <a:bodyPr anchorCtr="0" anchor="t" bIns="91425" lIns="91425" spcFirstLastPara="1" rIns="91425" wrap="square" tIns="91425">
            <a:spAutoFit/>
          </a:bodyPr>
          <a:lstStyle/>
          <a:p>
            <a:pPr indent="0" lvl="0" marL="914400" rtl="0" algn="l">
              <a:spcBef>
                <a:spcPts val="1200"/>
              </a:spcBef>
              <a:spcAft>
                <a:spcPts val="0"/>
              </a:spcAft>
              <a:buNone/>
            </a:pPr>
            <a:r>
              <a:t/>
            </a:r>
            <a:endParaRPr sz="6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b="1" lang="en-US" sz="2400">
                <a:solidFill>
                  <a:schemeClr val="dk1"/>
                </a:solidFill>
                <a:latin typeface="Trebuchet MS"/>
                <a:ea typeface="Trebuchet MS"/>
                <a:cs typeface="Trebuchet MS"/>
                <a:sym typeface="Trebuchet MS"/>
              </a:rPr>
              <a:t>Stakeholder Feedback Summary</a:t>
            </a:r>
            <a:endParaRPr b="1" sz="24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b="1" sz="24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latin typeface="Trebuchet MS"/>
                <a:ea typeface="Trebuchet MS"/>
                <a:cs typeface="Trebuchet MS"/>
                <a:sym typeface="Trebuchet MS"/>
              </a:rPr>
              <a:t>Use a weighted multifactor formula to score projects with an emphasis on Estimated Emissions Reduction, Service to Disproportionately Impacted Communities, and Agency Readiness. Also factor in Match Level, Frequency of Service, and Geographic Diversity.</a:t>
            </a:r>
            <a:endParaRPr sz="2000">
              <a:latin typeface="Trebuchet MS"/>
              <a:ea typeface="Trebuchet MS"/>
              <a:cs typeface="Trebuchet MS"/>
              <a:sym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60"/>
          <p:cNvSpPr txBox="1"/>
          <p:nvPr>
            <p:ph type="title"/>
          </p:nvPr>
        </p:nvSpPr>
        <p:spPr>
          <a:xfrm>
            <a:off x="1818382" y="301265"/>
            <a:ext cx="9687900" cy="57990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dk1"/>
              </a:buClr>
              <a:buSzPts val="1800"/>
              <a:buNone/>
            </a:pPr>
            <a:r>
              <a:rPr b="1" lang="en-US">
                <a:solidFill>
                  <a:schemeClr val="accent1"/>
                </a:solidFill>
                <a:latin typeface="Arial"/>
                <a:ea typeface="Arial"/>
                <a:cs typeface="Arial"/>
                <a:sym typeface="Arial"/>
              </a:rPr>
              <a:t>Applicant Planning Requirements</a:t>
            </a:r>
            <a:endParaRPr b="1">
              <a:solidFill>
                <a:schemeClr val="accent1"/>
              </a:solidFill>
              <a:latin typeface="Arial"/>
              <a:ea typeface="Arial"/>
              <a:cs typeface="Arial"/>
              <a:sym typeface="Arial"/>
            </a:endParaRPr>
          </a:p>
        </p:txBody>
      </p:sp>
      <p:sp>
        <p:nvSpPr>
          <p:cNvPr id="387" name="Google Shape;387;p60"/>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8" name="Google Shape;388;p60"/>
          <p:cNvSpPr txBox="1"/>
          <p:nvPr/>
        </p:nvSpPr>
        <p:spPr>
          <a:xfrm>
            <a:off x="342000" y="1162800"/>
            <a:ext cx="11667600" cy="2001000"/>
          </a:xfrm>
          <a:prstGeom prst="rect">
            <a:avLst/>
          </a:prstGeom>
          <a:noFill/>
          <a:ln>
            <a:noFill/>
          </a:ln>
        </p:spPr>
        <p:txBody>
          <a:bodyPr anchorCtr="0" anchor="t" bIns="91425" lIns="91425" spcFirstLastPara="1" rIns="91425" wrap="square" tIns="91425">
            <a:spAutoFit/>
          </a:bodyPr>
          <a:lstStyle/>
          <a:p>
            <a:pPr indent="0" lvl="0" marL="914400" rtl="0" algn="l">
              <a:spcBef>
                <a:spcPts val="1200"/>
              </a:spcBef>
              <a:spcAft>
                <a:spcPts val="0"/>
              </a:spcAft>
              <a:buNone/>
            </a:pPr>
            <a:r>
              <a:t/>
            </a:r>
            <a:endParaRPr sz="6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b="1" lang="en-US" sz="2400">
                <a:solidFill>
                  <a:schemeClr val="dk1"/>
                </a:solidFill>
                <a:latin typeface="Trebuchet MS"/>
                <a:ea typeface="Trebuchet MS"/>
                <a:cs typeface="Trebuchet MS"/>
                <a:sym typeface="Trebuchet MS"/>
              </a:rPr>
              <a:t>I</a:t>
            </a:r>
            <a:r>
              <a:rPr b="1" lang="en-US" sz="2400">
                <a:solidFill>
                  <a:schemeClr val="dk1"/>
                </a:solidFill>
                <a:latin typeface="Trebuchet MS"/>
                <a:ea typeface="Trebuchet MS"/>
                <a:cs typeface="Trebuchet MS"/>
                <a:sym typeface="Trebuchet MS"/>
              </a:rPr>
              <a:t>t is considered a best practice to ensure that grantee agencies are positioned for successful implementation before funding vehicles or infrastructure. </a:t>
            </a:r>
            <a:endParaRPr sz="20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b="1" sz="2400">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sz="2000">
              <a:latin typeface="Trebuchet MS"/>
              <a:ea typeface="Trebuchet MS"/>
              <a:cs typeface="Trebuchet MS"/>
              <a:sym typeface="Trebuchet MS"/>
            </a:endParaRPr>
          </a:p>
          <a:p>
            <a:pPr indent="0" lvl="0" marL="0" rtl="0" algn="l">
              <a:spcBef>
                <a:spcPts val="0"/>
              </a:spcBef>
              <a:spcAft>
                <a:spcPts val="0"/>
              </a:spcAft>
              <a:buNone/>
            </a:pPr>
            <a:r>
              <a:t/>
            </a:r>
            <a:endParaRPr sz="2000">
              <a:latin typeface="Trebuchet MS"/>
              <a:ea typeface="Trebuchet MS"/>
              <a:cs typeface="Trebuchet MS"/>
              <a:sym typeface="Trebuchet MS"/>
            </a:endParaRPr>
          </a:p>
        </p:txBody>
      </p:sp>
      <p:sp>
        <p:nvSpPr>
          <p:cNvPr id="389" name="Google Shape;389;p60"/>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0" name="Google Shape;390;p60"/>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1" name="Google Shape;391;p60"/>
          <p:cNvSpPr txBox="1"/>
          <p:nvPr/>
        </p:nvSpPr>
        <p:spPr>
          <a:xfrm>
            <a:off x="2322925" y="4275850"/>
            <a:ext cx="1765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Trebuchet MS"/>
                <a:ea typeface="Trebuchet MS"/>
                <a:cs typeface="Trebuchet MS"/>
                <a:sym typeface="Trebuchet MS"/>
              </a:rPr>
              <a:t>Transit Monthly</a:t>
            </a:r>
            <a:endParaRPr b="1" sz="1200">
              <a:latin typeface="Trebuchet MS"/>
              <a:ea typeface="Trebuchet MS"/>
              <a:cs typeface="Trebuchet MS"/>
              <a:sym typeface="Trebuchet MS"/>
            </a:endParaRPr>
          </a:p>
        </p:txBody>
      </p:sp>
      <p:sp>
        <p:nvSpPr>
          <p:cNvPr id="392" name="Google Shape;392;p60"/>
          <p:cNvSpPr txBox="1"/>
          <p:nvPr/>
        </p:nvSpPr>
        <p:spPr>
          <a:xfrm>
            <a:off x="8294800" y="4263775"/>
            <a:ext cx="1979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Trebuchet MS"/>
                <a:ea typeface="Trebuchet MS"/>
                <a:cs typeface="Trebuchet MS"/>
                <a:sym typeface="Trebuchet MS"/>
              </a:rPr>
              <a:t>CEVC Transit Subgroup</a:t>
            </a:r>
            <a:endParaRPr b="1" sz="1200">
              <a:latin typeface="Trebuchet MS"/>
              <a:ea typeface="Trebuchet MS"/>
              <a:cs typeface="Trebuchet MS"/>
              <a:sym typeface="Trebuchet MS"/>
            </a:endParaRPr>
          </a:p>
        </p:txBody>
      </p:sp>
      <p:sp>
        <p:nvSpPr>
          <p:cNvPr id="393" name="Google Shape;393;p60"/>
          <p:cNvSpPr txBox="1"/>
          <p:nvPr/>
        </p:nvSpPr>
        <p:spPr>
          <a:xfrm>
            <a:off x="5292900" y="6557950"/>
            <a:ext cx="1765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Trebuchet MS"/>
                <a:ea typeface="Trebuchet MS"/>
                <a:cs typeface="Trebuchet MS"/>
                <a:sym typeface="Trebuchet MS"/>
              </a:rPr>
              <a:t>DTR Staff</a:t>
            </a:r>
            <a:endParaRPr b="1" sz="1200">
              <a:latin typeface="Trebuchet MS"/>
              <a:ea typeface="Trebuchet MS"/>
              <a:cs typeface="Trebuchet MS"/>
              <a:sym typeface="Trebuchet MS"/>
            </a:endParaRPr>
          </a:p>
        </p:txBody>
      </p:sp>
      <p:pic>
        <p:nvPicPr>
          <p:cNvPr descr="Forms response chart. Question title: Should applicants be required to submit an existing transit electrification plan to the CTE in order to be eligible for vehicle, infrastructure, or facility funding?. Number of responses: 14 responses." id="394" name="Google Shape;394;p60" title="Should applicants be required to submit an existing transit electrification plan to the CTE in order to be eligible for vehicle, infrastructure, or facility funding?"/>
          <p:cNvPicPr preferRelativeResize="0"/>
          <p:nvPr/>
        </p:nvPicPr>
        <p:blipFill>
          <a:blip r:embed="rId3">
            <a:alphaModFix/>
          </a:blip>
          <a:stretch>
            <a:fillRect/>
          </a:stretch>
        </p:blipFill>
        <p:spPr>
          <a:xfrm>
            <a:off x="980512" y="2175800"/>
            <a:ext cx="4603028" cy="2087974"/>
          </a:xfrm>
          <a:prstGeom prst="rect">
            <a:avLst/>
          </a:prstGeom>
          <a:noFill/>
          <a:ln cap="flat" cmpd="sng" w="9525">
            <a:solidFill>
              <a:schemeClr val="dk2"/>
            </a:solidFill>
            <a:prstDash val="solid"/>
            <a:round/>
            <a:headEnd len="sm" w="sm" type="none"/>
            <a:tailEnd len="sm" w="sm" type="none"/>
          </a:ln>
        </p:spPr>
      </p:pic>
      <p:pic>
        <p:nvPicPr>
          <p:cNvPr descr="Forms response chart. Question title: Should applicants be required to submit an existing transit electrification plan to the CTE in order to be eligible for vehicle, infrastructure, or facility funding?. Number of responses: 6 responses." id="395" name="Google Shape;395;p60" title="Should applicants be required to submit an existing transit electrification plan to the CTE in order to be eligible for vehicle, infrastructure, or facility funding?"/>
          <p:cNvPicPr preferRelativeResize="0"/>
          <p:nvPr/>
        </p:nvPicPr>
        <p:blipFill>
          <a:blip r:embed="rId4">
            <a:alphaModFix/>
          </a:blip>
          <a:stretch>
            <a:fillRect/>
          </a:stretch>
        </p:blipFill>
        <p:spPr>
          <a:xfrm>
            <a:off x="6941039" y="2156762"/>
            <a:ext cx="4686909" cy="2126049"/>
          </a:xfrm>
          <a:prstGeom prst="rect">
            <a:avLst/>
          </a:prstGeom>
          <a:noFill/>
          <a:ln cap="flat" cmpd="sng" w="9525">
            <a:solidFill>
              <a:schemeClr val="dk2"/>
            </a:solidFill>
            <a:prstDash val="solid"/>
            <a:round/>
            <a:headEnd len="sm" w="sm" type="none"/>
            <a:tailEnd len="sm" w="sm" type="none"/>
          </a:ln>
        </p:spPr>
      </p:pic>
      <p:pic>
        <p:nvPicPr>
          <p:cNvPr descr="Forms response chart. Question title: Should applicants be required to submit an existing transit electrification plan to the CTE in order to be eligible for vehicle, infrastructure, or facility funding?. Number of responses: 7 responses." id="396" name="Google Shape;396;p60" title="Should applicants be required to submit an existing transit electrification plan to the CTE in order to be eligible for vehicle, infrastructure, or facility funding?"/>
          <p:cNvPicPr preferRelativeResize="0"/>
          <p:nvPr/>
        </p:nvPicPr>
        <p:blipFill>
          <a:blip r:embed="rId5">
            <a:alphaModFix/>
          </a:blip>
          <a:stretch>
            <a:fillRect/>
          </a:stretch>
        </p:blipFill>
        <p:spPr>
          <a:xfrm>
            <a:off x="3874288" y="4517975"/>
            <a:ext cx="4603023" cy="2087997"/>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61"/>
          <p:cNvSpPr txBox="1"/>
          <p:nvPr>
            <p:ph type="title"/>
          </p:nvPr>
        </p:nvSpPr>
        <p:spPr>
          <a:xfrm>
            <a:off x="1818382" y="301265"/>
            <a:ext cx="9687900" cy="57990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dk1"/>
              </a:buClr>
              <a:buSzPts val="1800"/>
              <a:buNone/>
            </a:pPr>
            <a:r>
              <a:rPr b="1" lang="en-US">
                <a:solidFill>
                  <a:schemeClr val="accent1"/>
                </a:solidFill>
                <a:latin typeface="Arial"/>
                <a:ea typeface="Arial"/>
                <a:cs typeface="Arial"/>
                <a:sym typeface="Arial"/>
              </a:rPr>
              <a:t>Applicant Planning Requirements</a:t>
            </a:r>
            <a:endParaRPr b="1">
              <a:solidFill>
                <a:schemeClr val="accent1"/>
              </a:solidFill>
              <a:latin typeface="Arial"/>
              <a:ea typeface="Arial"/>
              <a:cs typeface="Arial"/>
              <a:sym typeface="Arial"/>
            </a:endParaRPr>
          </a:p>
        </p:txBody>
      </p:sp>
      <p:sp>
        <p:nvSpPr>
          <p:cNvPr id="403" name="Google Shape;403;p61"/>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4" name="Google Shape;404;p61"/>
          <p:cNvSpPr txBox="1"/>
          <p:nvPr/>
        </p:nvSpPr>
        <p:spPr>
          <a:xfrm>
            <a:off x="342000" y="1162800"/>
            <a:ext cx="11667600" cy="2001000"/>
          </a:xfrm>
          <a:prstGeom prst="rect">
            <a:avLst/>
          </a:prstGeom>
          <a:noFill/>
          <a:ln>
            <a:noFill/>
          </a:ln>
        </p:spPr>
        <p:txBody>
          <a:bodyPr anchorCtr="0" anchor="t" bIns="91425" lIns="91425" spcFirstLastPara="1" rIns="91425" wrap="square" tIns="91425">
            <a:spAutoFit/>
          </a:bodyPr>
          <a:lstStyle/>
          <a:p>
            <a:pPr indent="0" lvl="0" marL="914400" rtl="0" algn="l">
              <a:spcBef>
                <a:spcPts val="1200"/>
              </a:spcBef>
              <a:spcAft>
                <a:spcPts val="0"/>
              </a:spcAft>
              <a:buNone/>
            </a:pPr>
            <a:r>
              <a:t/>
            </a:r>
            <a:endParaRPr sz="6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b="1" lang="en-US" sz="2400">
                <a:solidFill>
                  <a:schemeClr val="dk1"/>
                </a:solidFill>
                <a:latin typeface="Trebuchet MS"/>
                <a:ea typeface="Trebuchet MS"/>
                <a:cs typeface="Trebuchet MS"/>
                <a:sym typeface="Trebuchet MS"/>
              </a:rPr>
              <a:t>FTA recently released updated transition planning guidance for ZEV transit grant applicants.</a:t>
            </a:r>
            <a:endParaRPr sz="20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b="1" sz="2400">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sz="2000">
              <a:latin typeface="Trebuchet MS"/>
              <a:ea typeface="Trebuchet MS"/>
              <a:cs typeface="Trebuchet MS"/>
              <a:sym typeface="Trebuchet MS"/>
            </a:endParaRPr>
          </a:p>
          <a:p>
            <a:pPr indent="0" lvl="0" marL="0" rtl="0" algn="l">
              <a:spcBef>
                <a:spcPts val="0"/>
              </a:spcBef>
              <a:spcAft>
                <a:spcPts val="0"/>
              </a:spcAft>
              <a:buNone/>
            </a:pPr>
            <a:r>
              <a:t/>
            </a:r>
            <a:endParaRPr sz="2000">
              <a:latin typeface="Trebuchet MS"/>
              <a:ea typeface="Trebuchet MS"/>
              <a:cs typeface="Trebuchet MS"/>
              <a:sym typeface="Trebuchet MS"/>
            </a:endParaRPr>
          </a:p>
        </p:txBody>
      </p:sp>
      <p:sp>
        <p:nvSpPr>
          <p:cNvPr id="405" name="Google Shape;405;p61"/>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6" name="Google Shape;406;p61"/>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7" name="Google Shape;407;p61"/>
          <p:cNvSpPr txBox="1"/>
          <p:nvPr/>
        </p:nvSpPr>
        <p:spPr>
          <a:xfrm>
            <a:off x="2322925" y="4275850"/>
            <a:ext cx="1765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Trebuchet MS"/>
                <a:ea typeface="Trebuchet MS"/>
                <a:cs typeface="Trebuchet MS"/>
                <a:sym typeface="Trebuchet MS"/>
              </a:rPr>
              <a:t>Transit Monthly</a:t>
            </a:r>
            <a:endParaRPr b="1" sz="1200">
              <a:latin typeface="Trebuchet MS"/>
              <a:ea typeface="Trebuchet MS"/>
              <a:cs typeface="Trebuchet MS"/>
              <a:sym typeface="Trebuchet MS"/>
            </a:endParaRPr>
          </a:p>
        </p:txBody>
      </p:sp>
      <p:sp>
        <p:nvSpPr>
          <p:cNvPr id="408" name="Google Shape;408;p61"/>
          <p:cNvSpPr txBox="1"/>
          <p:nvPr/>
        </p:nvSpPr>
        <p:spPr>
          <a:xfrm>
            <a:off x="8294800" y="4263775"/>
            <a:ext cx="1979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Trebuchet MS"/>
                <a:ea typeface="Trebuchet MS"/>
                <a:cs typeface="Trebuchet MS"/>
                <a:sym typeface="Trebuchet MS"/>
              </a:rPr>
              <a:t>CEVC Transit Subgroup</a:t>
            </a:r>
            <a:endParaRPr b="1" sz="1200">
              <a:latin typeface="Trebuchet MS"/>
              <a:ea typeface="Trebuchet MS"/>
              <a:cs typeface="Trebuchet MS"/>
              <a:sym typeface="Trebuchet MS"/>
            </a:endParaRPr>
          </a:p>
        </p:txBody>
      </p:sp>
      <p:sp>
        <p:nvSpPr>
          <p:cNvPr id="409" name="Google Shape;409;p61"/>
          <p:cNvSpPr txBox="1"/>
          <p:nvPr/>
        </p:nvSpPr>
        <p:spPr>
          <a:xfrm>
            <a:off x="5292900" y="6557950"/>
            <a:ext cx="1765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Trebuchet MS"/>
                <a:ea typeface="Trebuchet MS"/>
                <a:cs typeface="Trebuchet MS"/>
                <a:sym typeface="Trebuchet MS"/>
              </a:rPr>
              <a:t>DTR Staff</a:t>
            </a:r>
            <a:endParaRPr b="1" sz="1200">
              <a:latin typeface="Trebuchet MS"/>
              <a:ea typeface="Trebuchet MS"/>
              <a:cs typeface="Trebuchet MS"/>
              <a:sym typeface="Trebuchet MS"/>
            </a:endParaRPr>
          </a:p>
        </p:txBody>
      </p:sp>
      <p:pic>
        <p:nvPicPr>
          <p:cNvPr descr="Forms response chart. Question title: If you answered &quot;Yes&quot; above, how closely should the planning requirements align with those of the FTA (see description above)?. Number of responses: 12 responses." id="410" name="Google Shape;410;p61" title="If you answered &quot;Yes&quot; above, how closely should the planning requirements align with those of the FTA (see description above)?"/>
          <p:cNvPicPr preferRelativeResize="0"/>
          <p:nvPr/>
        </p:nvPicPr>
        <p:blipFill>
          <a:blip r:embed="rId3">
            <a:alphaModFix/>
          </a:blip>
          <a:stretch>
            <a:fillRect/>
          </a:stretch>
        </p:blipFill>
        <p:spPr>
          <a:xfrm>
            <a:off x="862375" y="2156750"/>
            <a:ext cx="4686899" cy="2126047"/>
          </a:xfrm>
          <a:prstGeom prst="rect">
            <a:avLst/>
          </a:prstGeom>
          <a:noFill/>
          <a:ln cap="flat" cmpd="sng" w="9525">
            <a:solidFill>
              <a:schemeClr val="dk2"/>
            </a:solidFill>
            <a:prstDash val="solid"/>
            <a:round/>
            <a:headEnd len="sm" w="sm" type="none"/>
            <a:tailEnd len="sm" w="sm" type="none"/>
          </a:ln>
        </p:spPr>
      </p:pic>
      <p:pic>
        <p:nvPicPr>
          <p:cNvPr descr="Forms response chart. Question title: If you answered &quot;Yes&quot; above, how closely should the planning requirements align with those of the FTA (see description above)?. Number of responses: 5 responses." id="411" name="Google Shape;411;p61" title="If you answered &quot;Yes&quot; above, how closely should the planning requirements align with those of the FTA (see description above)?"/>
          <p:cNvPicPr preferRelativeResize="0"/>
          <p:nvPr/>
        </p:nvPicPr>
        <p:blipFill>
          <a:blip r:embed="rId4">
            <a:alphaModFix/>
          </a:blip>
          <a:stretch>
            <a:fillRect/>
          </a:stretch>
        </p:blipFill>
        <p:spPr>
          <a:xfrm>
            <a:off x="6941050" y="2156750"/>
            <a:ext cx="4686899" cy="2126051"/>
          </a:xfrm>
          <a:prstGeom prst="rect">
            <a:avLst/>
          </a:prstGeom>
          <a:noFill/>
          <a:ln cap="flat" cmpd="sng" w="9525">
            <a:solidFill>
              <a:schemeClr val="dk2"/>
            </a:solidFill>
            <a:prstDash val="solid"/>
            <a:round/>
            <a:headEnd len="sm" w="sm" type="none"/>
            <a:tailEnd len="sm" w="sm" type="none"/>
          </a:ln>
        </p:spPr>
      </p:pic>
      <p:pic>
        <p:nvPicPr>
          <p:cNvPr descr="Forms response chart. Question title: If you answered &quot;Yes&quot; above, how closely should the planning requirements align with those of the FTA (see description above)?. Number of responses: 6 responses." id="412" name="Google Shape;412;p61" title="If you answered &quot;Yes&quot; above, how closely should the planning requirements align with those of the FTA (see description above)?"/>
          <p:cNvPicPr preferRelativeResize="0"/>
          <p:nvPr/>
        </p:nvPicPr>
        <p:blipFill>
          <a:blip r:embed="rId5">
            <a:alphaModFix/>
          </a:blip>
          <a:stretch>
            <a:fillRect/>
          </a:stretch>
        </p:blipFill>
        <p:spPr>
          <a:xfrm>
            <a:off x="3832338" y="4509900"/>
            <a:ext cx="4686915" cy="2126049"/>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62"/>
          <p:cNvSpPr txBox="1"/>
          <p:nvPr>
            <p:ph type="title"/>
          </p:nvPr>
        </p:nvSpPr>
        <p:spPr>
          <a:xfrm>
            <a:off x="1818382" y="301265"/>
            <a:ext cx="9687900" cy="57990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dk1"/>
              </a:buClr>
              <a:buSzPts val="1800"/>
              <a:buNone/>
            </a:pPr>
            <a:r>
              <a:rPr b="1" lang="en-US">
                <a:solidFill>
                  <a:schemeClr val="accent1"/>
                </a:solidFill>
                <a:latin typeface="Arial"/>
                <a:ea typeface="Arial"/>
                <a:cs typeface="Arial"/>
                <a:sym typeface="Arial"/>
              </a:rPr>
              <a:t>Applicant Planning Requirements</a:t>
            </a:r>
            <a:endParaRPr b="1">
              <a:solidFill>
                <a:schemeClr val="accent1"/>
              </a:solidFill>
              <a:latin typeface="Arial"/>
              <a:ea typeface="Arial"/>
              <a:cs typeface="Arial"/>
              <a:sym typeface="Arial"/>
            </a:endParaRPr>
          </a:p>
        </p:txBody>
      </p:sp>
      <p:sp>
        <p:nvSpPr>
          <p:cNvPr id="419" name="Google Shape;419;p62"/>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20" name="Google Shape;420;p62"/>
          <p:cNvSpPr txBox="1"/>
          <p:nvPr/>
        </p:nvSpPr>
        <p:spPr>
          <a:xfrm>
            <a:off x="342000" y="1162800"/>
            <a:ext cx="11667600" cy="3170700"/>
          </a:xfrm>
          <a:prstGeom prst="rect">
            <a:avLst/>
          </a:prstGeom>
          <a:noFill/>
          <a:ln>
            <a:noFill/>
          </a:ln>
        </p:spPr>
        <p:txBody>
          <a:bodyPr anchorCtr="0" anchor="t" bIns="91425" lIns="91425" spcFirstLastPara="1" rIns="91425" wrap="square" tIns="91425">
            <a:spAutoFit/>
          </a:bodyPr>
          <a:lstStyle/>
          <a:p>
            <a:pPr indent="0" lvl="0" marL="914400" rtl="0" algn="l">
              <a:spcBef>
                <a:spcPts val="1200"/>
              </a:spcBef>
              <a:spcAft>
                <a:spcPts val="0"/>
              </a:spcAft>
              <a:buNone/>
            </a:pPr>
            <a:r>
              <a:t/>
            </a:r>
            <a:endParaRPr sz="6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b="1" lang="en-US" sz="2400">
                <a:solidFill>
                  <a:schemeClr val="dk1"/>
                </a:solidFill>
                <a:latin typeface="Trebuchet MS"/>
                <a:ea typeface="Trebuchet MS"/>
                <a:cs typeface="Trebuchet MS"/>
                <a:sym typeface="Trebuchet MS"/>
              </a:rPr>
              <a:t>Key Questions</a:t>
            </a:r>
            <a:endParaRPr b="1" sz="24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b="1" sz="24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solidFill>
                  <a:schemeClr val="dk1"/>
                </a:solidFill>
                <a:latin typeface="Trebuchet MS"/>
                <a:ea typeface="Trebuchet MS"/>
                <a:cs typeface="Trebuchet MS"/>
                <a:sym typeface="Trebuchet MS"/>
              </a:rPr>
              <a:t>Which level of existing planning should be expected from applicants (of non-planning projects)?</a:t>
            </a:r>
            <a:endParaRPr sz="2000">
              <a:solidFill>
                <a:schemeClr val="dk1"/>
              </a:solidFill>
              <a:latin typeface="Trebuchet MS"/>
              <a:ea typeface="Trebuchet MS"/>
              <a:cs typeface="Trebuchet MS"/>
              <a:sym typeface="Trebuchet MS"/>
            </a:endParaRPr>
          </a:p>
          <a:p>
            <a:pPr indent="0" lvl="0" marL="914400" rtl="0" algn="l">
              <a:spcBef>
                <a:spcPts val="0"/>
              </a:spcBef>
              <a:spcAft>
                <a:spcPts val="0"/>
              </a:spcAft>
              <a:buNone/>
            </a:pPr>
            <a:r>
              <a:t/>
            </a:r>
            <a:endParaRPr sz="20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solidFill>
                  <a:schemeClr val="dk1"/>
                </a:solidFill>
                <a:latin typeface="Trebuchet MS"/>
                <a:ea typeface="Trebuchet MS"/>
                <a:cs typeface="Trebuchet MS"/>
                <a:sym typeface="Trebuchet MS"/>
              </a:rPr>
              <a:t>What is the right balance between planning requirements supporting successful implementation vs. presenting a barrier to entry?</a:t>
            </a:r>
            <a:endParaRPr sz="2000">
              <a:solidFill>
                <a:schemeClr val="dk1"/>
              </a:solidFill>
              <a:latin typeface="Trebuchet MS"/>
              <a:ea typeface="Trebuchet MS"/>
              <a:cs typeface="Trebuchet MS"/>
              <a:sym typeface="Trebuchet MS"/>
            </a:endParaRPr>
          </a:p>
          <a:p>
            <a:pPr indent="0" lvl="0" marL="914400" rtl="0" algn="l">
              <a:spcBef>
                <a:spcPts val="0"/>
              </a:spcBef>
              <a:spcAft>
                <a:spcPts val="0"/>
              </a:spcAft>
              <a:buNone/>
            </a:pPr>
            <a:r>
              <a:t/>
            </a:r>
            <a:endParaRPr sz="20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solidFill>
                  <a:schemeClr val="dk1"/>
                </a:solidFill>
                <a:latin typeface="Trebuchet MS"/>
                <a:ea typeface="Trebuchet MS"/>
                <a:cs typeface="Trebuchet MS"/>
                <a:sym typeface="Trebuchet MS"/>
              </a:rPr>
              <a:t>How closely should potential planning requirements be aligned with those of the FTA?</a:t>
            </a:r>
            <a:endParaRPr sz="2000">
              <a:latin typeface="Trebuchet MS"/>
              <a:ea typeface="Trebuchet MS"/>
              <a:cs typeface="Trebuchet MS"/>
              <a:sym typeface="Trebuchet MS"/>
            </a:endParaRPr>
          </a:p>
        </p:txBody>
      </p:sp>
      <p:sp>
        <p:nvSpPr>
          <p:cNvPr id="421" name="Google Shape;421;p62"/>
          <p:cNvSpPr txBox="1"/>
          <p:nvPr/>
        </p:nvSpPr>
        <p:spPr>
          <a:xfrm>
            <a:off x="490800" y="4610100"/>
            <a:ext cx="11667600" cy="2247300"/>
          </a:xfrm>
          <a:prstGeom prst="rect">
            <a:avLst/>
          </a:prstGeom>
          <a:noFill/>
          <a:ln>
            <a:noFill/>
          </a:ln>
        </p:spPr>
        <p:txBody>
          <a:bodyPr anchorCtr="0" anchor="t" bIns="91425" lIns="91425" spcFirstLastPara="1" rIns="91425" wrap="square" tIns="91425">
            <a:spAutoFit/>
          </a:bodyPr>
          <a:lstStyle/>
          <a:p>
            <a:pPr indent="0" lvl="0" marL="914400" rtl="0" algn="l">
              <a:spcBef>
                <a:spcPts val="1200"/>
              </a:spcBef>
              <a:spcAft>
                <a:spcPts val="0"/>
              </a:spcAft>
              <a:buNone/>
            </a:pPr>
            <a:r>
              <a:t/>
            </a:r>
            <a:endParaRPr sz="6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b="1" lang="en-US" sz="2400">
                <a:solidFill>
                  <a:schemeClr val="dk1"/>
                </a:solidFill>
                <a:latin typeface="Trebuchet MS"/>
                <a:ea typeface="Trebuchet MS"/>
                <a:cs typeface="Trebuchet MS"/>
                <a:sym typeface="Trebuchet MS"/>
              </a:rPr>
              <a:t>Stakeholder Feedback Summary</a:t>
            </a:r>
            <a:endParaRPr b="1" sz="24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b="1" sz="24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latin typeface="Trebuchet MS"/>
                <a:ea typeface="Trebuchet MS"/>
                <a:cs typeface="Trebuchet MS"/>
                <a:sym typeface="Trebuchet MS"/>
              </a:rPr>
              <a:t>Require documentation of planning by applicant agencies, but in a way that does not present a barrier to entry to those beginning the process. Develop CTE planning requirements that are at least as stringent as FTA’s to ensure that applicant agencies are eligible for both funding sources.</a:t>
            </a:r>
            <a:endParaRPr sz="2000">
              <a:latin typeface="Trebuchet MS"/>
              <a:ea typeface="Trebuchet MS"/>
              <a:cs typeface="Trebuchet MS"/>
              <a:sym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63"/>
          <p:cNvSpPr txBox="1"/>
          <p:nvPr>
            <p:ph type="title"/>
          </p:nvPr>
        </p:nvSpPr>
        <p:spPr>
          <a:xfrm>
            <a:off x="1818382" y="301265"/>
            <a:ext cx="9687900" cy="57990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dk1"/>
              </a:buClr>
              <a:buSzPts val="1800"/>
              <a:buNone/>
            </a:pPr>
            <a:r>
              <a:rPr b="1" lang="en-US">
                <a:solidFill>
                  <a:schemeClr val="accent1"/>
                </a:solidFill>
                <a:latin typeface="Arial"/>
                <a:ea typeface="Arial"/>
                <a:cs typeface="Arial"/>
                <a:sym typeface="Arial"/>
              </a:rPr>
              <a:t>Match Levels</a:t>
            </a:r>
            <a:endParaRPr b="1"/>
          </a:p>
        </p:txBody>
      </p:sp>
      <p:sp>
        <p:nvSpPr>
          <p:cNvPr id="428" name="Google Shape;428;p63"/>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29" name="Google Shape;429;p63"/>
          <p:cNvSpPr txBox="1"/>
          <p:nvPr/>
        </p:nvSpPr>
        <p:spPr>
          <a:xfrm>
            <a:off x="342000" y="1162800"/>
            <a:ext cx="11667600" cy="1015800"/>
          </a:xfrm>
          <a:prstGeom prst="rect">
            <a:avLst/>
          </a:prstGeom>
          <a:noFill/>
          <a:ln>
            <a:noFill/>
          </a:ln>
        </p:spPr>
        <p:txBody>
          <a:bodyPr anchorCtr="0" anchor="t" bIns="91425" lIns="91425" spcFirstLastPara="1" rIns="91425" wrap="square" tIns="91425">
            <a:spAutoFit/>
          </a:bodyPr>
          <a:lstStyle/>
          <a:p>
            <a:pPr indent="0" lvl="0" marL="914400" rtl="0" algn="l">
              <a:spcBef>
                <a:spcPts val="1200"/>
              </a:spcBef>
              <a:spcAft>
                <a:spcPts val="0"/>
              </a:spcAft>
              <a:buNone/>
            </a:pPr>
            <a:r>
              <a:t/>
            </a:r>
            <a:endParaRPr sz="6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b="1" lang="en-US" sz="2400">
                <a:solidFill>
                  <a:schemeClr val="dk1"/>
                </a:solidFill>
                <a:latin typeface="Trebuchet MS"/>
                <a:ea typeface="Trebuchet MS"/>
                <a:cs typeface="Trebuchet MS"/>
                <a:sym typeface="Trebuchet MS"/>
              </a:rPr>
              <a:t>Many state and federal grant programs require a minimum 20% match by grantees. </a:t>
            </a:r>
            <a:endParaRPr sz="2000">
              <a:latin typeface="Trebuchet MS"/>
              <a:ea typeface="Trebuchet MS"/>
              <a:cs typeface="Trebuchet MS"/>
              <a:sym typeface="Trebuchet MS"/>
            </a:endParaRPr>
          </a:p>
        </p:txBody>
      </p:sp>
      <p:sp>
        <p:nvSpPr>
          <p:cNvPr id="430" name="Google Shape;430;p63"/>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1" name="Google Shape;431;p63"/>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2" name="Google Shape;432;p63"/>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3" name="Google Shape;433;p63"/>
          <p:cNvSpPr txBox="1"/>
          <p:nvPr/>
        </p:nvSpPr>
        <p:spPr>
          <a:xfrm>
            <a:off x="8294800" y="4263775"/>
            <a:ext cx="1979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Trebuchet MS"/>
                <a:ea typeface="Trebuchet MS"/>
                <a:cs typeface="Trebuchet MS"/>
                <a:sym typeface="Trebuchet MS"/>
              </a:rPr>
              <a:t>CEVC Transit Subgroup</a:t>
            </a:r>
            <a:endParaRPr b="1" sz="1200">
              <a:latin typeface="Trebuchet MS"/>
              <a:ea typeface="Trebuchet MS"/>
              <a:cs typeface="Trebuchet MS"/>
              <a:sym typeface="Trebuchet MS"/>
            </a:endParaRPr>
          </a:p>
        </p:txBody>
      </p:sp>
      <p:sp>
        <p:nvSpPr>
          <p:cNvPr id="434" name="Google Shape;434;p63"/>
          <p:cNvSpPr txBox="1"/>
          <p:nvPr/>
        </p:nvSpPr>
        <p:spPr>
          <a:xfrm>
            <a:off x="5213100" y="6550875"/>
            <a:ext cx="1765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Trebuchet MS"/>
                <a:ea typeface="Trebuchet MS"/>
                <a:cs typeface="Trebuchet MS"/>
                <a:sym typeface="Trebuchet MS"/>
              </a:rPr>
              <a:t>DTR Staff</a:t>
            </a:r>
            <a:endParaRPr b="1" sz="1200">
              <a:latin typeface="Trebuchet MS"/>
              <a:ea typeface="Trebuchet MS"/>
              <a:cs typeface="Trebuchet MS"/>
              <a:sym typeface="Trebuchet MS"/>
            </a:endParaRPr>
          </a:p>
        </p:txBody>
      </p:sp>
      <p:pic>
        <p:nvPicPr>
          <p:cNvPr descr="Forms response chart. Question title: Should grantees be encouraged, allowed, or prohibited from leveraging CTE grants against other state or federal funding sources?. Number of responses: 7 responses." id="435" name="Google Shape;435;p63" title="Should grantees be encouraged, allowed, or prohibited from leveraging CTE grants against other state or federal funding sources?"/>
          <p:cNvPicPr preferRelativeResize="0"/>
          <p:nvPr/>
        </p:nvPicPr>
        <p:blipFill>
          <a:blip r:embed="rId3">
            <a:alphaModFix/>
          </a:blip>
          <a:stretch>
            <a:fillRect/>
          </a:stretch>
        </p:blipFill>
        <p:spPr>
          <a:xfrm>
            <a:off x="3778904" y="4434288"/>
            <a:ext cx="4634184" cy="2102125"/>
          </a:xfrm>
          <a:prstGeom prst="rect">
            <a:avLst/>
          </a:prstGeom>
          <a:noFill/>
          <a:ln cap="flat" cmpd="sng" w="9525">
            <a:solidFill>
              <a:schemeClr val="dk2"/>
            </a:solidFill>
            <a:prstDash val="solid"/>
            <a:round/>
            <a:headEnd len="sm" w="sm" type="none"/>
            <a:tailEnd len="sm" w="sm" type="none"/>
          </a:ln>
        </p:spPr>
      </p:pic>
      <p:pic>
        <p:nvPicPr>
          <p:cNvPr descr="Forms response chart. Question title: Should grantees be encouraged, allowed, or prohibited from leveraging CTE grants against other state or federal funding sources?. Number of responses: 6 responses." id="436" name="Google Shape;436;p63" title="Should grantees be encouraged, allowed, or prohibited from leveraging CTE grants against other state or federal funding sources?"/>
          <p:cNvPicPr preferRelativeResize="0"/>
          <p:nvPr/>
        </p:nvPicPr>
        <p:blipFill>
          <a:blip r:embed="rId4">
            <a:alphaModFix/>
          </a:blip>
          <a:stretch>
            <a:fillRect/>
          </a:stretch>
        </p:blipFill>
        <p:spPr>
          <a:xfrm>
            <a:off x="6983002" y="2168398"/>
            <a:ext cx="4602998" cy="2087974"/>
          </a:xfrm>
          <a:prstGeom prst="rect">
            <a:avLst/>
          </a:prstGeom>
          <a:noFill/>
          <a:ln cap="flat" cmpd="sng" w="9525">
            <a:solidFill>
              <a:schemeClr val="dk2"/>
            </a:solidFill>
            <a:prstDash val="solid"/>
            <a:round/>
            <a:headEnd len="sm" w="sm" type="none"/>
            <a:tailEnd len="sm" w="sm" type="none"/>
          </a:ln>
        </p:spPr>
      </p:pic>
      <p:sp>
        <p:nvSpPr>
          <p:cNvPr id="437" name="Google Shape;437;p63"/>
          <p:cNvSpPr txBox="1"/>
          <p:nvPr/>
        </p:nvSpPr>
        <p:spPr>
          <a:xfrm>
            <a:off x="2322925" y="4275850"/>
            <a:ext cx="1765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Trebuchet MS"/>
                <a:ea typeface="Trebuchet MS"/>
                <a:cs typeface="Trebuchet MS"/>
                <a:sym typeface="Trebuchet MS"/>
              </a:rPr>
              <a:t>Transit Monthly</a:t>
            </a:r>
            <a:endParaRPr b="1" sz="1200">
              <a:latin typeface="Trebuchet MS"/>
              <a:ea typeface="Trebuchet MS"/>
              <a:cs typeface="Trebuchet MS"/>
              <a:sym typeface="Trebuchet MS"/>
            </a:endParaRPr>
          </a:p>
        </p:txBody>
      </p:sp>
      <p:pic>
        <p:nvPicPr>
          <p:cNvPr descr="Forms response chart. Question title: Should grantees be encouraged, allowed, or prohibited from leveraging CTE grants against other state or federal funding sources?. Number of responses: 4 responses." id="438" name="Google Shape;438;p63" title="Should grantees be encouraged, allowed, or prohibited from leveraging CTE grants against other state or federal funding sources?"/>
          <p:cNvPicPr preferRelativeResize="0"/>
          <p:nvPr/>
        </p:nvPicPr>
        <p:blipFill>
          <a:blip r:embed="rId5">
            <a:alphaModFix/>
          </a:blip>
          <a:stretch>
            <a:fillRect/>
          </a:stretch>
        </p:blipFill>
        <p:spPr>
          <a:xfrm>
            <a:off x="888738" y="2178600"/>
            <a:ext cx="4634173" cy="2102134"/>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64"/>
          <p:cNvSpPr txBox="1"/>
          <p:nvPr>
            <p:ph type="title"/>
          </p:nvPr>
        </p:nvSpPr>
        <p:spPr>
          <a:xfrm>
            <a:off x="1818382" y="301265"/>
            <a:ext cx="9687900" cy="57990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dk1"/>
              </a:buClr>
              <a:buSzPts val="1800"/>
              <a:buNone/>
            </a:pPr>
            <a:r>
              <a:rPr b="1" lang="en-US">
                <a:solidFill>
                  <a:schemeClr val="accent1"/>
                </a:solidFill>
                <a:latin typeface="Arial"/>
                <a:ea typeface="Arial"/>
                <a:cs typeface="Arial"/>
                <a:sym typeface="Arial"/>
              </a:rPr>
              <a:t>Match Levels</a:t>
            </a:r>
            <a:endParaRPr b="1"/>
          </a:p>
        </p:txBody>
      </p:sp>
      <p:sp>
        <p:nvSpPr>
          <p:cNvPr id="445" name="Google Shape;445;p64"/>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46" name="Google Shape;446;p64"/>
          <p:cNvSpPr txBox="1"/>
          <p:nvPr/>
        </p:nvSpPr>
        <p:spPr>
          <a:xfrm>
            <a:off x="342000" y="1162800"/>
            <a:ext cx="11667600" cy="3478800"/>
          </a:xfrm>
          <a:prstGeom prst="rect">
            <a:avLst/>
          </a:prstGeom>
          <a:noFill/>
          <a:ln>
            <a:noFill/>
          </a:ln>
        </p:spPr>
        <p:txBody>
          <a:bodyPr anchorCtr="0" anchor="t" bIns="91425" lIns="91425" spcFirstLastPara="1" rIns="91425" wrap="square" tIns="91425">
            <a:spAutoFit/>
          </a:bodyPr>
          <a:lstStyle/>
          <a:p>
            <a:pPr indent="0" lvl="0" marL="914400" rtl="0" algn="l">
              <a:spcBef>
                <a:spcPts val="1200"/>
              </a:spcBef>
              <a:spcAft>
                <a:spcPts val="0"/>
              </a:spcAft>
              <a:buNone/>
            </a:pPr>
            <a:r>
              <a:t/>
            </a:r>
            <a:endParaRPr sz="6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b="1" lang="en-US" sz="2400">
                <a:solidFill>
                  <a:schemeClr val="dk1"/>
                </a:solidFill>
                <a:latin typeface="Trebuchet MS"/>
                <a:ea typeface="Trebuchet MS"/>
                <a:cs typeface="Trebuchet MS"/>
                <a:sym typeface="Trebuchet MS"/>
              </a:rPr>
              <a:t>Key Questions</a:t>
            </a:r>
            <a:endParaRPr b="1" sz="24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b="1" sz="24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solidFill>
                  <a:schemeClr val="dk1"/>
                </a:solidFill>
                <a:latin typeface="Trebuchet MS"/>
                <a:ea typeface="Trebuchet MS"/>
                <a:cs typeface="Trebuchet MS"/>
                <a:sym typeface="Trebuchet MS"/>
              </a:rPr>
              <a:t>Should the 10-Year Plan establish specific match levels or defer to staff in the program design stage of the process?</a:t>
            </a:r>
            <a:endParaRPr sz="2000">
              <a:solidFill>
                <a:schemeClr val="dk1"/>
              </a:solidFill>
              <a:latin typeface="Trebuchet MS"/>
              <a:ea typeface="Trebuchet MS"/>
              <a:cs typeface="Trebuchet MS"/>
              <a:sym typeface="Trebuchet MS"/>
            </a:endParaRPr>
          </a:p>
          <a:p>
            <a:pPr indent="0" lvl="0" marL="914400" rtl="0" algn="l">
              <a:spcBef>
                <a:spcPts val="0"/>
              </a:spcBef>
              <a:spcAft>
                <a:spcPts val="0"/>
              </a:spcAft>
              <a:buNone/>
            </a:pPr>
            <a:r>
              <a:t/>
            </a:r>
            <a:endParaRPr sz="20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solidFill>
                  <a:schemeClr val="dk1"/>
                </a:solidFill>
                <a:latin typeface="Trebuchet MS"/>
                <a:ea typeface="Trebuchet MS"/>
                <a:cs typeface="Trebuchet MS"/>
                <a:sym typeface="Trebuchet MS"/>
              </a:rPr>
              <a:t>If match relief or tiered match levels are included, what factors should be used to define them? </a:t>
            </a:r>
            <a:r>
              <a:rPr lang="en-US" sz="2000">
                <a:solidFill>
                  <a:schemeClr val="dk1"/>
                </a:solidFill>
                <a:latin typeface="Trebuchet MS"/>
                <a:ea typeface="Trebuchet MS"/>
                <a:cs typeface="Trebuchet MS"/>
                <a:sym typeface="Trebuchet MS"/>
              </a:rPr>
              <a:t>Should match levels be lower for some project types (i.e. planning) than others?</a:t>
            </a:r>
            <a:br>
              <a:rPr lang="en-US" sz="2000">
                <a:solidFill>
                  <a:schemeClr val="dk1"/>
                </a:solidFill>
                <a:latin typeface="Trebuchet MS"/>
                <a:ea typeface="Trebuchet MS"/>
                <a:cs typeface="Trebuchet MS"/>
                <a:sym typeface="Trebuchet MS"/>
              </a:rPr>
            </a:br>
            <a:endParaRPr sz="20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solidFill>
                  <a:schemeClr val="dk1"/>
                </a:solidFill>
                <a:latin typeface="Trebuchet MS"/>
                <a:ea typeface="Trebuchet MS"/>
                <a:cs typeface="Trebuchet MS"/>
                <a:sym typeface="Trebuchet MS"/>
              </a:rPr>
              <a:t>Should applicants be encouraged to use CTE funding as </a:t>
            </a:r>
            <a:r>
              <a:rPr lang="en-US" sz="2000">
                <a:solidFill>
                  <a:schemeClr val="dk1"/>
                </a:solidFill>
                <a:latin typeface="Trebuchet MS"/>
                <a:ea typeface="Trebuchet MS"/>
                <a:cs typeface="Trebuchet MS"/>
                <a:sym typeface="Trebuchet MS"/>
              </a:rPr>
              <a:t>match</a:t>
            </a:r>
            <a:r>
              <a:rPr lang="en-US" sz="2000">
                <a:solidFill>
                  <a:schemeClr val="dk1"/>
                </a:solidFill>
                <a:latin typeface="Trebuchet MS"/>
                <a:ea typeface="Trebuchet MS"/>
                <a:cs typeface="Trebuchet MS"/>
                <a:sym typeface="Trebuchet MS"/>
              </a:rPr>
              <a:t> for other state/federal grant programs, or would state/federal grant programs be acceptable as match for CTE funding?</a:t>
            </a:r>
            <a:endParaRPr sz="2000">
              <a:latin typeface="Trebuchet MS"/>
              <a:ea typeface="Trebuchet MS"/>
              <a:cs typeface="Trebuchet MS"/>
              <a:sym typeface="Trebuchet MS"/>
            </a:endParaRPr>
          </a:p>
        </p:txBody>
      </p:sp>
      <p:sp>
        <p:nvSpPr>
          <p:cNvPr id="447" name="Google Shape;447;p64"/>
          <p:cNvSpPr txBox="1"/>
          <p:nvPr/>
        </p:nvSpPr>
        <p:spPr>
          <a:xfrm>
            <a:off x="490800" y="4610100"/>
            <a:ext cx="11667600" cy="2247300"/>
          </a:xfrm>
          <a:prstGeom prst="rect">
            <a:avLst/>
          </a:prstGeom>
          <a:noFill/>
          <a:ln>
            <a:noFill/>
          </a:ln>
        </p:spPr>
        <p:txBody>
          <a:bodyPr anchorCtr="0" anchor="t" bIns="91425" lIns="91425" spcFirstLastPara="1" rIns="91425" wrap="square" tIns="91425">
            <a:spAutoFit/>
          </a:bodyPr>
          <a:lstStyle/>
          <a:p>
            <a:pPr indent="0" lvl="0" marL="914400" rtl="0" algn="l">
              <a:spcBef>
                <a:spcPts val="1200"/>
              </a:spcBef>
              <a:spcAft>
                <a:spcPts val="0"/>
              </a:spcAft>
              <a:buNone/>
            </a:pPr>
            <a:r>
              <a:t/>
            </a:r>
            <a:endParaRPr sz="6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b="1" lang="en-US" sz="2400">
                <a:solidFill>
                  <a:schemeClr val="dk1"/>
                </a:solidFill>
                <a:latin typeface="Trebuchet MS"/>
                <a:ea typeface="Trebuchet MS"/>
                <a:cs typeface="Trebuchet MS"/>
                <a:sym typeface="Trebuchet MS"/>
              </a:rPr>
              <a:t>Stakeholder Feedback Summary</a:t>
            </a:r>
            <a:endParaRPr b="1" sz="24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b="1" sz="24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latin typeface="Trebuchet MS"/>
                <a:ea typeface="Trebuchet MS"/>
                <a:cs typeface="Trebuchet MS"/>
                <a:sym typeface="Trebuchet MS"/>
              </a:rPr>
              <a:t>Applicant match should either be tiered by grantee need or include a built-in match relief option to be assessed on a case-by-case basis by review committees. There may also be match tiering by project category. Agencies should be allowed and encouraged to leverage CTE funding as match for other federal and state grant opportunities, where allowable.</a:t>
            </a:r>
            <a:endParaRPr sz="2000">
              <a:latin typeface="Trebuchet MS"/>
              <a:ea typeface="Trebuchet MS"/>
              <a:cs typeface="Trebuchet MS"/>
              <a:sym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65"/>
          <p:cNvSpPr txBox="1"/>
          <p:nvPr>
            <p:ph type="title"/>
          </p:nvPr>
        </p:nvSpPr>
        <p:spPr>
          <a:xfrm>
            <a:off x="1818382" y="301265"/>
            <a:ext cx="9687900" cy="57990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dk1"/>
              </a:buClr>
              <a:buSzPts val="1800"/>
              <a:buNone/>
            </a:pPr>
            <a:r>
              <a:rPr b="1" lang="en-US">
                <a:solidFill>
                  <a:schemeClr val="accent1"/>
                </a:solidFill>
                <a:latin typeface="Arial"/>
                <a:ea typeface="Arial"/>
                <a:cs typeface="Arial"/>
                <a:sym typeface="Arial"/>
              </a:rPr>
              <a:t>Scrapping Requirements</a:t>
            </a:r>
            <a:endParaRPr b="1"/>
          </a:p>
        </p:txBody>
      </p:sp>
      <p:sp>
        <p:nvSpPr>
          <p:cNvPr id="454" name="Google Shape;454;p65"/>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55" name="Google Shape;455;p65"/>
          <p:cNvSpPr txBox="1"/>
          <p:nvPr/>
        </p:nvSpPr>
        <p:spPr>
          <a:xfrm>
            <a:off x="342000" y="1162800"/>
            <a:ext cx="11667600" cy="1015800"/>
          </a:xfrm>
          <a:prstGeom prst="rect">
            <a:avLst/>
          </a:prstGeom>
          <a:noFill/>
          <a:ln>
            <a:noFill/>
          </a:ln>
        </p:spPr>
        <p:txBody>
          <a:bodyPr anchorCtr="0" anchor="t" bIns="91425" lIns="91425" spcFirstLastPara="1" rIns="91425" wrap="square" tIns="91425">
            <a:spAutoFit/>
          </a:bodyPr>
          <a:lstStyle/>
          <a:p>
            <a:pPr indent="0" lvl="0" marL="914400" rtl="0" algn="l">
              <a:spcBef>
                <a:spcPts val="1200"/>
              </a:spcBef>
              <a:spcAft>
                <a:spcPts val="0"/>
              </a:spcAft>
              <a:buNone/>
            </a:pPr>
            <a:r>
              <a:t/>
            </a:r>
            <a:endParaRPr sz="6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b="1" lang="en-US" sz="2400">
                <a:solidFill>
                  <a:schemeClr val="dk1"/>
                </a:solidFill>
                <a:latin typeface="Trebuchet MS"/>
                <a:ea typeface="Trebuchet MS"/>
                <a:cs typeface="Trebuchet MS"/>
                <a:sym typeface="Trebuchet MS"/>
              </a:rPr>
              <a:t>In the past, some zero-emission vehicle grant programs have required grantees to scrap vehicles in exchange for new vehicle funding</a:t>
            </a:r>
            <a:endParaRPr sz="2000">
              <a:latin typeface="Trebuchet MS"/>
              <a:ea typeface="Trebuchet MS"/>
              <a:cs typeface="Trebuchet MS"/>
              <a:sym typeface="Trebuchet MS"/>
            </a:endParaRPr>
          </a:p>
        </p:txBody>
      </p:sp>
      <p:sp>
        <p:nvSpPr>
          <p:cNvPr id="456" name="Google Shape;456;p65"/>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57" name="Google Shape;457;p65"/>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58" name="Google Shape;458;p65"/>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59" name="Google Shape;459;p65"/>
          <p:cNvSpPr txBox="1"/>
          <p:nvPr/>
        </p:nvSpPr>
        <p:spPr>
          <a:xfrm>
            <a:off x="8294800" y="4263775"/>
            <a:ext cx="1979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Trebuchet MS"/>
                <a:ea typeface="Trebuchet MS"/>
                <a:cs typeface="Trebuchet MS"/>
                <a:sym typeface="Trebuchet MS"/>
              </a:rPr>
              <a:t>CEVC Transit Subgroup</a:t>
            </a:r>
            <a:endParaRPr b="1" sz="1200">
              <a:latin typeface="Trebuchet MS"/>
              <a:ea typeface="Trebuchet MS"/>
              <a:cs typeface="Trebuchet MS"/>
              <a:sym typeface="Trebuchet MS"/>
            </a:endParaRPr>
          </a:p>
        </p:txBody>
      </p:sp>
      <p:sp>
        <p:nvSpPr>
          <p:cNvPr id="460" name="Google Shape;460;p65"/>
          <p:cNvSpPr txBox="1"/>
          <p:nvPr/>
        </p:nvSpPr>
        <p:spPr>
          <a:xfrm>
            <a:off x="5213100" y="6550875"/>
            <a:ext cx="1765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Trebuchet MS"/>
                <a:ea typeface="Trebuchet MS"/>
                <a:cs typeface="Trebuchet MS"/>
                <a:sym typeface="Trebuchet MS"/>
              </a:rPr>
              <a:t>DTR Staff</a:t>
            </a:r>
            <a:endParaRPr b="1" sz="1200">
              <a:latin typeface="Trebuchet MS"/>
              <a:ea typeface="Trebuchet MS"/>
              <a:cs typeface="Trebuchet MS"/>
              <a:sym typeface="Trebuchet MS"/>
            </a:endParaRPr>
          </a:p>
        </p:txBody>
      </p:sp>
      <p:pic>
        <p:nvPicPr>
          <p:cNvPr descr="Forms response chart. Question title: How should CTE grant programs incorporate scrapping requirements?. Number of responses: 6 responses." id="461" name="Google Shape;461;p65" title="How should CTE grant programs incorporate scrapping requirements?"/>
          <p:cNvPicPr preferRelativeResize="0"/>
          <p:nvPr/>
        </p:nvPicPr>
        <p:blipFill>
          <a:blip r:embed="rId3">
            <a:alphaModFix/>
          </a:blip>
          <a:stretch>
            <a:fillRect/>
          </a:stretch>
        </p:blipFill>
        <p:spPr>
          <a:xfrm>
            <a:off x="6978902" y="2175800"/>
            <a:ext cx="4925578" cy="2073175"/>
          </a:xfrm>
          <a:prstGeom prst="rect">
            <a:avLst/>
          </a:prstGeom>
          <a:noFill/>
          <a:ln cap="flat" cmpd="sng" w="9525">
            <a:solidFill>
              <a:schemeClr val="dk2"/>
            </a:solidFill>
            <a:prstDash val="solid"/>
            <a:round/>
            <a:headEnd len="sm" w="sm" type="none"/>
            <a:tailEnd len="sm" w="sm" type="none"/>
          </a:ln>
        </p:spPr>
      </p:pic>
      <p:pic>
        <p:nvPicPr>
          <p:cNvPr descr="Forms response chart. Question title: How should CTE grant programs incorporate scrapping requirements?. Number of responses: 7 responses." id="462" name="Google Shape;462;p65" title="How should CTE grant programs incorporate scrapping requirements?"/>
          <p:cNvPicPr preferRelativeResize="0"/>
          <p:nvPr/>
        </p:nvPicPr>
        <p:blipFill>
          <a:blip r:embed="rId4">
            <a:alphaModFix/>
          </a:blip>
          <a:stretch>
            <a:fillRect/>
          </a:stretch>
        </p:blipFill>
        <p:spPr>
          <a:xfrm>
            <a:off x="3633198" y="4571575"/>
            <a:ext cx="4925604" cy="2073175"/>
          </a:xfrm>
          <a:prstGeom prst="rect">
            <a:avLst/>
          </a:prstGeom>
          <a:noFill/>
          <a:ln cap="flat" cmpd="sng" w="9525">
            <a:solidFill>
              <a:schemeClr val="dk2"/>
            </a:solidFill>
            <a:prstDash val="solid"/>
            <a:round/>
            <a:headEnd len="sm" w="sm" type="none"/>
            <a:tailEnd len="sm" w="sm" type="none"/>
          </a:ln>
        </p:spPr>
      </p:pic>
      <p:sp>
        <p:nvSpPr>
          <p:cNvPr id="463" name="Google Shape;463;p65"/>
          <p:cNvSpPr txBox="1"/>
          <p:nvPr/>
        </p:nvSpPr>
        <p:spPr>
          <a:xfrm>
            <a:off x="2322925" y="4275850"/>
            <a:ext cx="1765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Trebuchet MS"/>
                <a:ea typeface="Trebuchet MS"/>
                <a:cs typeface="Trebuchet MS"/>
                <a:sym typeface="Trebuchet MS"/>
              </a:rPr>
              <a:t>Transit Monthly</a:t>
            </a:r>
            <a:endParaRPr b="1" sz="1200">
              <a:latin typeface="Trebuchet MS"/>
              <a:ea typeface="Trebuchet MS"/>
              <a:cs typeface="Trebuchet MS"/>
              <a:sym typeface="Trebuchet MS"/>
            </a:endParaRPr>
          </a:p>
        </p:txBody>
      </p:sp>
      <p:pic>
        <p:nvPicPr>
          <p:cNvPr descr="Forms response chart. Question title: How should CTE grant programs incorporate scrapping requirements?. Number of responses: 4 responses." id="464" name="Google Shape;464;p65" title="How should CTE grant programs incorporate scrapping requirements?"/>
          <p:cNvPicPr preferRelativeResize="0"/>
          <p:nvPr/>
        </p:nvPicPr>
        <p:blipFill>
          <a:blip r:embed="rId5">
            <a:alphaModFix/>
          </a:blip>
          <a:stretch>
            <a:fillRect/>
          </a:stretch>
        </p:blipFill>
        <p:spPr>
          <a:xfrm>
            <a:off x="743034" y="2175800"/>
            <a:ext cx="4925588" cy="207317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66"/>
          <p:cNvSpPr txBox="1"/>
          <p:nvPr>
            <p:ph type="title"/>
          </p:nvPr>
        </p:nvSpPr>
        <p:spPr>
          <a:xfrm>
            <a:off x="1818382" y="301265"/>
            <a:ext cx="9687900" cy="57990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dk1"/>
              </a:buClr>
              <a:buSzPts val="1800"/>
              <a:buNone/>
            </a:pPr>
            <a:r>
              <a:rPr b="1" lang="en-US">
                <a:solidFill>
                  <a:schemeClr val="accent1"/>
                </a:solidFill>
                <a:latin typeface="Arial"/>
                <a:ea typeface="Arial"/>
                <a:cs typeface="Arial"/>
                <a:sym typeface="Arial"/>
              </a:rPr>
              <a:t>Scrapping Requirements</a:t>
            </a:r>
            <a:endParaRPr b="1"/>
          </a:p>
        </p:txBody>
      </p:sp>
      <p:sp>
        <p:nvSpPr>
          <p:cNvPr id="471" name="Google Shape;471;p66"/>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2" name="Google Shape;472;p66"/>
          <p:cNvSpPr txBox="1"/>
          <p:nvPr/>
        </p:nvSpPr>
        <p:spPr>
          <a:xfrm>
            <a:off x="342000" y="1162800"/>
            <a:ext cx="11667600" cy="3478800"/>
          </a:xfrm>
          <a:prstGeom prst="rect">
            <a:avLst/>
          </a:prstGeom>
          <a:noFill/>
          <a:ln>
            <a:noFill/>
          </a:ln>
        </p:spPr>
        <p:txBody>
          <a:bodyPr anchorCtr="0" anchor="t" bIns="91425" lIns="91425" spcFirstLastPara="1" rIns="91425" wrap="square" tIns="91425">
            <a:spAutoFit/>
          </a:bodyPr>
          <a:lstStyle/>
          <a:p>
            <a:pPr indent="0" lvl="0" marL="914400" rtl="0" algn="l">
              <a:spcBef>
                <a:spcPts val="1200"/>
              </a:spcBef>
              <a:spcAft>
                <a:spcPts val="0"/>
              </a:spcAft>
              <a:buNone/>
            </a:pPr>
            <a:r>
              <a:t/>
            </a:r>
            <a:endParaRPr sz="6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b="1" lang="en-US" sz="2400">
                <a:solidFill>
                  <a:schemeClr val="dk1"/>
                </a:solidFill>
                <a:latin typeface="Trebuchet MS"/>
                <a:ea typeface="Trebuchet MS"/>
                <a:cs typeface="Trebuchet MS"/>
                <a:sym typeface="Trebuchet MS"/>
              </a:rPr>
              <a:t>Key Questions</a:t>
            </a:r>
            <a:endParaRPr b="1" sz="24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b="1" sz="24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solidFill>
                  <a:schemeClr val="dk1"/>
                </a:solidFill>
                <a:latin typeface="Trebuchet MS"/>
                <a:ea typeface="Trebuchet MS"/>
                <a:cs typeface="Trebuchet MS"/>
                <a:sym typeface="Trebuchet MS"/>
              </a:rPr>
              <a:t>Should CTE-funded grant programs require or encourage scrapping of existing gasoline or diesel vehicles?</a:t>
            </a:r>
            <a:endParaRPr sz="2000">
              <a:solidFill>
                <a:schemeClr val="dk1"/>
              </a:solidFill>
              <a:latin typeface="Trebuchet MS"/>
              <a:ea typeface="Trebuchet MS"/>
              <a:cs typeface="Trebuchet MS"/>
              <a:sym typeface="Trebuchet MS"/>
            </a:endParaRPr>
          </a:p>
          <a:p>
            <a:pPr indent="0" lvl="0" marL="914400" rtl="0" algn="l">
              <a:spcBef>
                <a:spcPts val="0"/>
              </a:spcBef>
              <a:spcAft>
                <a:spcPts val="0"/>
              </a:spcAft>
              <a:buNone/>
            </a:pPr>
            <a:r>
              <a:t/>
            </a:r>
            <a:endParaRPr sz="20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solidFill>
                  <a:schemeClr val="dk1"/>
                </a:solidFill>
                <a:latin typeface="Trebuchet MS"/>
                <a:ea typeface="Trebuchet MS"/>
                <a:cs typeface="Trebuchet MS"/>
                <a:sym typeface="Trebuchet MS"/>
              </a:rPr>
              <a:t>Should there be a “hand-me-down” option that still results in a scrapped vehicle but avoids the destruction of a still usable diesel or gasoline vehicle by a different agency?</a:t>
            </a:r>
            <a:endParaRPr sz="2000">
              <a:solidFill>
                <a:schemeClr val="dk1"/>
              </a:solidFill>
              <a:latin typeface="Trebuchet MS"/>
              <a:ea typeface="Trebuchet MS"/>
              <a:cs typeface="Trebuchet MS"/>
              <a:sym typeface="Trebuchet MS"/>
            </a:endParaRPr>
          </a:p>
          <a:p>
            <a:pPr indent="0" lvl="0" marL="914400" rtl="0" algn="l">
              <a:spcBef>
                <a:spcPts val="0"/>
              </a:spcBef>
              <a:spcAft>
                <a:spcPts val="0"/>
              </a:spcAft>
              <a:buNone/>
            </a:pPr>
            <a:r>
              <a:t/>
            </a:r>
            <a:endParaRPr sz="20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solidFill>
                  <a:schemeClr val="dk1"/>
                </a:solidFill>
                <a:latin typeface="Trebuchet MS"/>
                <a:ea typeface="Trebuchet MS"/>
                <a:cs typeface="Trebuchet MS"/>
                <a:sym typeface="Trebuchet MS"/>
              </a:rPr>
              <a:t>Should greater flexibility in scrapping requirements be given to transit agencies to allow for fleet expansion during the transition process?</a:t>
            </a:r>
            <a:endParaRPr sz="2000">
              <a:solidFill>
                <a:schemeClr val="dk1"/>
              </a:solidFill>
              <a:latin typeface="Trebuchet MS"/>
              <a:ea typeface="Trebuchet MS"/>
              <a:cs typeface="Trebuchet MS"/>
              <a:sym typeface="Trebuchet MS"/>
            </a:endParaRPr>
          </a:p>
        </p:txBody>
      </p:sp>
      <p:sp>
        <p:nvSpPr>
          <p:cNvPr id="473" name="Google Shape;473;p66"/>
          <p:cNvSpPr txBox="1"/>
          <p:nvPr/>
        </p:nvSpPr>
        <p:spPr>
          <a:xfrm>
            <a:off x="490800" y="4610100"/>
            <a:ext cx="11667600" cy="1939500"/>
          </a:xfrm>
          <a:prstGeom prst="rect">
            <a:avLst/>
          </a:prstGeom>
          <a:noFill/>
          <a:ln>
            <a:noFill/>
          </a:ln>
        </p:spPr>
        <p:txBody>
          <a:bodyPr anchorCtr="0" anchor="t" bIns="91425" lIns="91425" spcFirstLastPara="1" rIns="91425" wrap="square" tIns="91425">
            <a:spAutoFit/>
          </a:bodyPr>
          <a:lstStyle/>
          <a:p>
            <a:pPr indent="0" lvl="0" marL="914400" rtl="0" algn="l">
              <a:spcBef>
                <a:spcPts val="1200"/>
              </a:spcBef>
              <a:spcAft>
                <a:spcPts val="0"/>
              </a:spcAft>
              <a:buNone/>
            </a:pPr>
            <a:r>
              <a:t/>
            </a:r>
            <a:endParaRPr sz="6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b="1" lang="en-US" sz="2400">
                <a:solidFill>
                  <a:schemeClr val="dk1"/>
                </a:solidFill>
                <a:latin typeface="Trebuchet MS"/>
                <a:ea typeface="Trebuchet MS"/>
                <a:cs typeface="Trebuchet MS"/>
                <a:sym typeface="Trebuchet MS"/>
              </a:rPr>
              <a:t>Stakeholder Feedback Summary</a:t>
            </a:r>
            <a:endParaRPr b="1" sz="24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b="1" sz="24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latin typeface="Trebuchet MS"/>
                <a:ea typeface="Trebuchet MS"/>
                <a:cs typeface="Trebuchet MS"/>
                <a:sym typeface="Trebuchet MS"/>
              </a:rPr>
              <a:t>Do not require scrapping of existing vehicles, but consider creation of a hand-me-down system that would allow agencies in need of cleaner used vehicles to receive them from agencies receiving CTE-funded new vehicles.</a:t>
            </a:r>
            <a:endParaRPr sz="2000">
              <a:latin typeface="Trebuchet MS"/>
              <a:ea typeface="Trebuchet MS"/>
              <a:cs typeface="Trebuchet MS"/>
              <a:sym typeface="Trebuchet M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67"/>
          <p:cNvSpPr txBox="1"/>
          <p:nvPr>
            <p:ph type="title"/>
          </p:nvPr>
        </p:nvSpPr>
        <p:spPr>
          <a:xfrm>
            <a:off x="1818382" y="301265"/>
            <a:ext cx="9687900" cy="57990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dk1"/>
              </a:buClr>
              <a:buSzPts val="1800"/>
              <a:buNone/>
            </a:pPr>
            <a:r>
              <a:rPr b="1" lang="en-US">
                <a:solidFill>
                  <a:schemeClr val="accent1"/>
                </a:solidFill>
                <a:latin typeface="Arial"/>
                <a:ea typeface="Arial"/>
                <a:cs typeface="Arial"/>
                <a:sym typeface="Arial"/>
              </a:rPr>
              <a:t>Replacement Ratios</a:t>
            </a:r>
            <a:endParaRPr b="1"/>
          </a:p>
        </p:txBody>
      </p:sp>
      <p:sp>
        <p:nvSpPr>
          <p:cNvPr id="480" name="Google Shape;480;p67"/>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1" name="Google Shape;481;p67"/>
          <p:cNvSpPr txBox="1"/>
          <p:nvPr/>
        </p:nvSpPr>
        <p:spPr>
          <a:xfrm>
            <a:off x="342000" y="1162800"/>
            <a:ext cx="11667600" cy="1323600"/>
          </a:xfrm>
          <a:prstGeom prst="rect">
            <a:avLst/>
          </a:prstGeom>
          <a:noFill/>
          <a:ln>
            <a:noFill/>
          </a:ln>
        </p:spPr>
        <p:txBody>
          <a:bodyPr anchorCtr="0" anchor="t" bIns="91425" lIns="91425" spcFirstLastPara="1" rIns="91425" wrap="square" tIns="91425">
            <a:spAutoFit/>
          </a:bodyPr>
          <a:lstStyle/>
          <a:p>
            <a:pPr indent="0" lvl="0" marL="914400" rtl="0" algn="l">
              <a:spcBef>
                <a:spcPts val="1200"/>
              </a:spcBef>
              <a:spcAft>
                <a:spcPts val="0"/>
              </a:spcAft>
              <a:buNone/>
            </a:pPr>
            <a:r>
              <a:t/>
            </a:r>
            <a:endParaRPr sz="6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b="1" lang="en-US" sz="2400">
                <a:solidFill>
                  <a:schemeClr val="dk1"/>
                </a:solidFill>
                <a:latin typeface="Trebuchet MS"/>
                <a:ea typeface="Trebuchet MS"/>
                <a:cs typeface="Trebuchet MS"/>
                <a:sym typeface="Trebuchet MS"/>
              </a:rPr>
              <a:t>Other state and federal grant programs often require a 1:1 ratio between new vehicles being funded and old vehicles being replaced. </a:t>
            </a:r>
            <a:endParaRPr sz="2000">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sz="2000">
              <a:latin typeface="Trebuchet MS"/>
              <a:ea typeface="Trebuchet MS"/>
              <a:cs typeface="Trebuchet MS"/>
              <a:sym typeface="Trebuchet MS"/>
            </a:endParaRPr>
          </a:p>
        </p:txBody>
      </p:sp>
      <p:sp>
        <p:nvSpPr>
          <p:cNvPr id="482" name="Google Shape;482;p67"/>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3" name="Google Shape;483;p67"/>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4" name="Google Shape;484;p67"/>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5" name="Google Shape;485;p67"/>
          <p:cNvSpPr txBox="1"/>
          <p:nvPr/>
        </p:nvSpPr>
        <p:spPr>
          <a:xfrm>
            <a:off x="8294800" y="4263775"/>
            <a:ext cx="1979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Trebuchet MS"/>
                <a:ea typeface="Trebuchet MS"/>
                <a:cs typeface="Trebuchet MS"/>
                <a:sym typeface="Trebuchet MS"/>
              </a:rPr>
              <a:t>CEVC Transit Subgroup</a:t>
            </a:r>
            <a:endParaRPr b="1" sz="1200">
              <a:latin typeface="Trebuchet MS"/>
              <a:ea typeface="Trebuchet MS"/>
              <a:cs typeface="Trebuchet MS"/>
              <a:sym typeface="Trebuchet MS"/>
            </a:endParaRPr>
          </a:p>
        </p:txBody>
      </p:sp>
      <p:sp>
        <p:nvSpPr>
          <p:cNvPr id="486" name="Google Shape;486;p67"/>
          <p:cNvSpPr txBox="1"/>
          <p:nvPr/>
        </p:nvSpPr>
        <p:spPr>
          <a:xfrm>
            <a:off x="5213100" y="6550875"/>
            <a:ext cx="1765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Trebuchet MS"/>
                <a:ea typeface="Trebuchet MS"/>
                <a:cs typeface="Trebuchet MS"/>
                <a:sym typeface="Trebuchet MS"/>
              </a:rPr>
              <a:t>DTR Staff</a:t>
            </a:r>
            <a:endParaRPr b="1" sz="1200">
              <a:latin typeface="Trebuchet MS"/>
              <a:ea typeface="Trebuchet MS"/>
              <a:cs typeface="Trebuchet MS"/>
              <a:sym typeface="Trebuchet MS"/>
            </a:endParaRPr>
          </a:p>
        </p:txBody>
      </p:sp>
      <p:pic>
        <p:nvPicPr>
          <p:cNvPr descr="Forms response chart. Question title: Should CTE grant programs allow for higher vehicle replacement ratios?. Number of responses: 6 responses." id="487" name="Google Shape;487;p67" title="Should CTE grant programs allow for higher vehicle replacement ratios?"/>
          <p:cNvPicPr preferRelativeResize="0"/>
          <p:nvPr/>
        </p:nvPicPr>
        <p:blipFill>
          <a:blip r:embed="rId3">
            <a:alphaModFix/>
          </a:blip>
          <a:stretch>
            <a:fillRect/>
          </a:stretch>
        </p:blipFill>
        <p:spPr>
          <a:xfrm>
            <a:off x="6821700" y="2175800"/>
            <a:ext cx="4925604" cy="2073175"/>
          </a:xfrm>
          <a:prstGeom prst="rect">
            <a:avLst/>
          </a:prstGeom>
          <a:noFill/>
          <a:ln cap="flat" cmpd="sng" w="9525">
            <a:solidFill>
              <a:schemeClr val="dk2"/>
            </a:solidFill>
            <a:prstDash val="solid"/>
            <a:round/>
            <a:headEnd len="sm" w="sm" type="none"/>
            <a:tailEnd len="sm" w="sm" type="none"/>
          </a:ln>
        </p:spPr>
      </p:pic>
      <p:pic>
        <p:nvPicPr>
          <p:cNvPr descr="Forms response chart. Question title: Should CTE grant programs allow for higher vehicle replacement ratios?. Number of responses: 7 responses." id="488" name="Google Shape;488;p67" title="Should CTE grant programs allow for higher vehicle replacement ratios?"/>
          <p:cNvPicPr preferRelativeResize="0"/>
          <p:nvPr/>
        </p:nvPicPr>
        <p:blipFill>
          <a:blip r:embed="rId4">
            <a:alphaModFix/>
          </a:blip>
          <a:stretch>
            <a:fillRect/>
          </a:stretch>
        </p:blipFill>
        <p:spPr>
          <a:xfrm>
            <a:off x="3633200" y="4571575"/>
            <a:ext cx="4925604" cy="2073175"/>
          </a:xfrm>
          <a:prstGeom prst="rect">
            <a:avLst/>
          </a:prstGeom>
          <a:noFill/>
          <a:ln cap="flat" cmpd="sng" w="9525">
            <a:solidFill>
              <a:schemeClr val="dk2"/>
            </a:solidFill>
            <a:prstDash val="solid"/>
            <a:round/>
            <a:headEnd len="sm" w="sm" type="none"/>
            <a:tailEnd len="sm" w="sm" type="none"/>
          </a:ln>
        </p:spPr>
      </p:pic>
      <p:sp>
        <p:nvSpPr>
          <p:cNvPr id="489" name="Google Shape;489;p67"/>
          <p:cNvSpPr txBox="1"/>
          <p:nvPr/>
        </p:nvSpPr>
        <p:spPr>
          <a:xfrm>
            <a:off x="2322925" y="4275850"/>
            <a:ext cx="1765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Trebuchet MS"/>
                <a:ea typeface="Trebuchet MS"/>
                <a:cs typeface="Trebuchet MS"/>
                <a:sym typeface="Trebuchet MS"/>
              </a:rPr>
              <a:t>Transit Monthly</a:t>
            </a:r>
            <a:endParaRPr b="1" sz="1200">
              <a:latin typeface="Trebuchet MS"/>
              <a:ea typeface="Trebuchet MS"/>
              <a:cs typeface="Trebuchet MS"/>
              <a:sym typeface="Trebuchet MS"/>
            </a:endParaRPr>
          </a:p>
        </p:txBody>
      </p:sp>
      <p:pic>
        <p:nvPicPr>
          <p:cNvPr descr="Forms response chart. Question title: Should CTE grant programs allow for higher vehicle replacement ratios?. Number of responses: 4 responses." id="490" name="Google Shape;490;p67" title="Should CTE grant programs allow for higher vehicle replacement ratios?"/>
          <p:cNvPicPr preferRelativeResize="0"/>
          <p:nvPr/>
        </p:nvPicPr>
        <p:blipFill>
          <a:blip r:embed="rId5">
            <a:alphaModFix/>
          </a:blip>
          <a:stretch>
            <a:fillRect/>
          </a:stretch>
        </p:blipFill>
        <p:spPr>
          <a:xfrm>
            <a:off x="690975" y="2175798"/>
            <a:ext cx="5029699" cy="2117001"/>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50"/>
          <p:cNvSpPr txBox="1"/>
          <p:nvPr>
            <p:ph type="title"/>
          </p:nvPr>
        </p:nvSpPr>
        <p:spPr>
          <a:xfrm>
            <a:off x="1818382" y="301265"/>
            <a:ext cx="9687900" cy="57990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dk1"/>
              </a:buClr>
              <a:buSzPts val="1800"/>
              <a:buNone/>
            </a:pPr>
            <a:r>
              <a:rPr b="1" lang="en-US">
                <a:solidFill>
                  <a:schemeClr val="accent1"/>
                </a:solidFill>
                <a:latin typeface="Arial"/>
                <a:ea typeface="Arial"/>
                <a:cs typeface="Arial"/>
                <a:sym typeface="Arial"/>
              </a:rPr>
              <a:t>Clean Transit Enterprise 10-Year Plan</a:t>
            </a:r>
            <a:endParaRPr b="1"/>
          </a:p>
        </p:txBody>
      </p:sp>
      <p:sp>
        <p:nvSpPr>
          <p:cNvPr id="273" name="Google Shape;273;p50"/>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4" name="Google Shape;274;p50"/>
          <p:cNvSpPr txBox="1"/>
          <p:nvPr/>
        </p:nvSpPr>
        <p:spPr>
          <a:xfrm>
            <a:off x="649200" y="1282650"/>
            <a:ext cx="11350800" cy="544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u="sng">
                <a:latin typeface="Trebuchet MS"/>
                <a:ea typeface="Trebuchet MS"/>
                <a:cs typeface="Trebuchet MS"/>
                <a:sym typeface="Trebuchet MS"/>
              </a:rPr>
              <a:t>Requirements</a:t>
            </a:r>
            <a:endParaRPr sz="2000" u="sng">
              <a:latin typeface="Trebuchet MS"/>
              <a:ea typeface="Trebuchet MS"/>
              <a:cs typeface="Trebuchet MS"/>
              <a:sym typeface="Trebuchet MS"/>
            </a:endParaRPr>
          </a:p>
          <a:p>
            <a:pPr indent="0" lvl="0" marL="0" rtl="0" algn="l">
              <a:spcBef>
                <a:spcPts val="0"/>
              </a:spcBef>
              <a:spcAft>
                <a:spcPts val="0"/>
              </a:spcAft>
              <a:buNone/>
            </a:pPr>
            <a:r>
              <a:t/>
            </a:r>
            <a:endParaRPr>
              <a:latin typeface="Trebuchet MS"/>
              <a:ea typeface="Trebuchet MS"/>
              <a:cs typeface="Trebuchet MS"/>
              <a:sym typeface="Trebuchet MS"/>
            </a:endParaRPr>
          </a:p>
          <a:p>
            <a:pPr indent="0" lvl="0" marL="0" rtl="0" algn="l">
              <a:spcBef>
                <a:spcPts val="0"/>
              </a:spcBef>
              <a:spcAft>
                <a:spcPts val="0"/>
              </a:spcAft>
              <a:buNone/>
            </a:pPr>
            <a:r>
              <a:rPr lang="en-US">
                <a:latin typeface="Trebuchet MS"/>
                <a:ea typeface="Trebuchet MS"/>
                <a:cs typeface="Trebuchet MS"/>
                <a:sym typeface="Trebuchet MS"/>
              </a:rPr>
              <a:t>(10)(a) TO ENSURE TRANSPARENCY AND ACCOUNTABILITY, THE ENTERPRISE SHALL:</a:t>
            </a:r>
            <a:endParaRPr>
              <a:latin typeface="Trebuchet MS"/>
              <a:ea typeface="Trebuchet MS"/>
              <a:cs typeface="Trebuchet MS"/>
              <a:sym typeface="Trebuchet MS"/>
            </a:endParaRPr>
          </a:p>
          <a:p>
            <a:pPr indent="0" lvl="0" marL="0" rtl="0" algn="l">
              <a:spcBef>
                <a:spcPts val="0"/>
              </a:spcBef>
              <a:spcAft>
                <a:spcPts val="0"/>
              </a:spcAft>
              <a:buNone/>
            </a:pPr>
            <a:r>
              <a:t/>
            </a:r>
            <a:endParaRPr>
              <a:latin typeface="Trebuchet MS"/>
              <a:ea typeface="Trebuchet MS"/>
              <a:cs typeface="Trebuchet MS"/>
              <a:sym typeface="Trebuchet MS"/>
            </a:endParaRPr>
          </a:p>
          <a:p>
            <a:pPr indent="0" lvl="0" marL="0" rtl="0" algn="l">
              <a:spcBef>
                <a:spcPts val="0"/>
              </a:spcBef>
              <a:spcAft>
                <a:spcPts val="0"/>
              </a:spcAft>
              <a:buNone/>
            </a:pPr>
            <a:r>
              <a:rPr lang="en-US">
                <a:latin typeface="Trebuchet MS"/>
                <a:ea typeface="Trebuchet MS"/>
                <a:cs typeface="Trebuchet MS"/>
                <a:sym typeface="Trebuchet MS"/>
              </a:rPr>
              <a:t>	(I) </a:t>
            </a:r>
            <a:r>
              <a:rPr lang="en-US">
                <a:highlight>
                  <a:srgbClr val="FFD966"/>
                </a:highlight>
                <a:latin typeface="Trebuchet MS"/>
                <a:ea typeface="Trebuchet MS"/>
                <a:cs typeface="Trebuchet MS"/>
                <a:sym typeface="Trebuchet MS"/>
              </a:rPr>
              <a:t>NO LATER THAN JUNE 1, 2022, PUBLISH AND POST ON ITS WEBSITE A TEN-YEAR PLAN THAT DETAILS HOW THE ENTERPRISE WILL EXECUTE ITS BUSINESS PURPOSE DURING STATE FISCAL YEARS 2022-23 THROUGH 2031-32 AND ESTIMATES THE AMOUNT OF FUNDING NEEDED TO IMPLEMENT THE PLAN</a:t>
            </a:r>
            <a:r>
              <a:rPr lang="en-US">
                <a:latin typeface="Trebuchet MS"/>
                <a:ea typeface="Trebuchet MS"/>
                <a:cs typeface="Trebuchet MS"/>
                <a:sym typeface="Trebuchet MS"/>
              </a:rPr>
              <a:t>. NO LATER THAN JANUARY 1, 2032, THE ENTERPRISE SHALL PUBLISH AND POST ON ITS WEBSITE A NEW TEN-YEAR PLAN FOR STATE FISCAL YEARS 2032-33 THROUGH 2041-42;</a:t>
            </a:r>
            <a:endParaRPr>
              <a:latin typeface="Trebuchet MS"/>
              <a:ea typeface="Trebuchet MS"/>
              <a:cs typeface="Trebuchet MS"/>
              <a:sym typeface="Trebuchet MS"/>
            </a:endParaRPr>
          </a:p>
          <a:p>
            <a:pPr indent="0" lvl="0" marL="0" rtl="0" algn="l">
              <a:spcBef>
                <a:spcPts val="0"/>
              </a:spcBef>
              <a:spcAft>
                <a:spcPts val="0"/>
              </a:spcAft>
              <a:buNone/>
            </a:pPr>
            <a:r>
              <a:t/>
            </a:r>
            <a:endParaRPr>
              <a:latin typeface="Trebuchet MS"/>
              <a:ea typeface="Trebuchet MS"/>
              <a:cs typeface="Trebuchet MS"/>
              <a:sym typeface="Trebuchet MS"/>
            </a:endParaRPr>
          </a:p>
          <a:p>
            <a:pPr indent="0" lvl="0" marL="0" rtl="0" algn="l">
              <a:spcBef>
                <a:spcPts val="0"/>
              </a:spcBef>
              <a:spcAft>
                <a:spcPts val="0"/>
              </a:spcAft>
              <a:buNone/>
            </a:pPr>
            <a:r>
              <a:rPr lang="en-US">
                <a:latin typeface="Trebuchet MS"/>
                <a:ea typeface="Trebuchet MS"/>
                <a:cs typeface="Trebuchet MS"/>
                <a:sym typeface="Trebuchet MS"/>
              </a:rPr>
              <a:t>	(II) CREATE, MAINTAIN, AND REGULARLY UPDATE ON ITS WEBSITE A PUBLIC ACCOUNTABILITY DASHBOARD THAT PROVIDES, AT A MINIMUM, ACCESSIBLE AND TRANSPARENT SUMMARY INFORMATION REGARDING THE IMPLEMENTATION OF ITS TEN-YEAR PLAN, THE FUNDING STATUS AND PROGRESS TOWARD COMPLETION OF EACH PROJECT THAT IT WHOLLY OR PARTLY FUNDS, AND ITS PER PROJECT AND TOTAL FUNDING AND EXPENDITURES;</a:t>
            </a:r>
            <a:endParaRPr>
              <a:latin typeface="Trebuchet MS"/>
              <a:ea typeface="Trebuchet MS"/>
              <a:cs typeface="Trebuchet MS"/>
              <a:sym typeface="Trebuchet MS"/>
            </a:endParaRPr>
          </a:p>
          <a:p>
            <a:pPr indent="0" lvl="0" marL="0" rtl="0" algn="l">
              <a:spcBef>
                <a:spcPts val="0"/>
              </a:spcBef>
              <a:spcAft>
                <a:spcPts val="0"/>
              </a:spcAft>
              <a:buNone/>
            </a:pPr>
            <a:r>
              <a:t/>
            </a:r>
            <a:endParaRPr>
              <a:latin typeface="Trebuchet MS"/>
              <a:ea typeface="Trebuchet MS"/>
              <a:cs typeface="Trebuchet MS"/>
              <a:sym typeface="Trebuchet MS"/>
            </a:endParaRPr>
          </a:p>
          <a:p>
            <a:pPr indent="0" lvl="0" marL="0" rtl="0" algn="l">
              <a:spcBef>
                <a:spcPts val="0"/>
              </a:spcBef>
              <a:spcAft>
                <a:spcPts val="0"/>
              </a:spcAft>
              <a:buNone/>
            </a:pPr>
            <a:r>
              <a:rPr lang="en-US">
                <a:latin typeface="Trebuchet MS"/>
                <a:ea typeface="Trebuchet MS"/>
                <a:cs typeface="Trebuchet MS"/>
                <a:sym typeface="Trebuchet MS"/>
              </a:rPr>
              <a:t>	(III) ENGAGE REGULARLY REGARDING ITS PROJECTS AND ACTIVITIES WITH THE PUBLIC, SPECIFICALLY REACHING OUT TO AND SEEKING INPUT FROM COMMUNITIES, INCLUDING BUT NOT LIMITED TO DISPROPORTIONATELY IMPACTED COMMUNITIES, AND INTEREST GROUPS THAT ARE LIKELY TO BE INTERESTED IN THE PROJECTS AND ACTIVITIES; AND</a:t>
            </a:r>
            <a:endParaRPr>
              <a:latin typeface="Trebuchet MS"/>
              <a:ea typeface="Trebuchet MS"/>
              <a:cs typeface="Trebuchet MS"/>
              <a:sym typeface="Trebuchet MS"/>
            </a:endParaRPr>
          </a:p>
          <a:p>
            <a:pPr indent="0" lvl="0" marL="0" rtl="0" algn="l">
              <a:spcBef>
                <a:spcPts val="0"/>
              </a:spcBef>
              <a:spcAft>
                <a:spcPts val="0"/>
              </a:spcAft>
              <a:buNone/>
            </a:pPr>
            <a:r>
              <a:t/>
            </a:r>
            <a:endParaRPr>
              <a:latin typeface="Trebuchet MS"/>
              <a:ea typeface="Trebuchet MS"/>
              <a:cs typeface="Trebuchet MS"/>
              <a:sym typeface="Trebuchet MS"/>
            </a:endParaRPr>
          </a:p>
          <a:p>
            <a:pPr indent="0" lvl="0" marL="0" rtl="0" algn="l">
              <a:spcBef>
                <a:spcPts val="0"/>
              </a:spcBef>
              <a:spcAft>
                <a:spcPts val="0"/>
              </a:spcAft>
              <a:buNone/>
            </a:pPr>
            <a:r>
              <a:rPr lang="en-US">
                <a:latin typeface="Trebuchet MS"/>
                <a:ea typeface="Trebuchet MS"/>
                <a:cs typeface="Trebuchet MS"/>
                <a:sym typeface="Trebuchet MS"/>
              </a:rPr>
              <a:t>	(IV) PREPARE AN ANNUAL REPORT REGARDING ITS ACTIVITIES AND FUNDING AND PRESENT THE REPORT TO THE TRANSPORTATION COMMISSION CREATED IN SECTION 42-1-106 (1) AND TO THE TRANSPORTATION AND LOCAL GOVERNMENT AND ENERGY AND ENVIRONMENT COMMITTEES OF THE HOUSE OF REPRESENTATIVES AND THE TRANSPORTATION AND ENERGY COMMITTEE OF THE SENATE, OR ANY SUCCESSOR COMMITTEES. THE ENTERPRISE SHALL ALSO POST THE ANNUAL REPORT ON ITS WEBSITE. NOTWITHSTANDING THE REQUIREMENT IN SECTION 24-1-136 (11)(a)(I), THE REQUIREMENT TO SUBMIT THE REPORT REQUIRED IN THIS SUBSECTION (10)(a)(IV) TO THE SPECIFIED LEGISLATIVE COMMITTEES CONTINUES INDEFINITELY.</a:t>
            </a:r>
            <a:endParaRPr>
              <a:latin typeface="Trebuchet MS"/>
              <a:ea typeface="Trebuchet MS"/>
              <a:cs typeface="Trebuchet MS"/>
              <a:sym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68"/>
          <p:cNvSpPr txBox="1"/>
          <p:nvPr>
            <p:ph type="title"/>
          </p:nvPr>
        </p:nvSpPr>
        <p:spPr>
          <a:xfrm>
            <a:off x="1818382" y="301265"/>
            <a:ext cx="9687900" cy="57990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dk1"/>
              </a:buClr>
              <a:buSzPts val="1800"/>
              <a:buNone/>
            </a:pPr>
            <a:r>
              <a:rPr b="1" lang="en-US">
                <a:solidFill>
                  <a:schemeClr val="accent1"/>
                </a:solidFill>
                <a:latin typeface="Arial"/>
                <a:ea typeface="Arial"/>
                <a:cs typeface="Arial"/>
                <a:sym typeface="Arial"/>
              </a:rPr>
              <a:t>Replacement Ratios</a:t>
            </a:r>
            <a:endParaRPr b="1">
              <a:solidFill>
                <a:schemeClr val="accent1"/>
              </a:solidFill>
              <a:latin typeface="Arial"/>
              <a:ea typeface="Arial"/>
              <a:cs typeface="Arial"/>
              <a:sym typeface="Arial"/>
            </a:endParaRPr>
          </a:p>
        </p:txBody>
      </p:sp>
      <p:sp>
        <p:nvSpPr>
          <p:cNvPr id="497" name="Google Shape;497;p68"/>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98" name="Google Shape;498;p68"/>
          <p:cNvSpPr txBox="1"/>
          <p:nvPr/>
        </p:nvSpPr>
        <p:spPr>
          <a:xfrm>
            <a:off x="342000" y="1162800"/>
            <a:ext cx="11667600" cy="3170700"/>
          </a:xfrm>
          <a:prstGeom prst="rect">
            <a:avLst/>
          </a:prstGeom>
          <a:noFill/>
          <a:ln>
            <a:noFill/>
          </a:ln>
        </p:spPr>
        <p:txBody>
          <a:bodyPr anchorCtr="0" anchor="t" bIns="91425" lIns="91425" spcFirstLastPara="1" rIns="91425" wrap="square" tIns="91425">
            <a:spAutoFit/>
          </a:bodyPr>
          <a:lstStyle/>
          <a:p>
            <a:pPr indent="0" lvl="0" marL="914400" rtl="0" algn="l">
              <a:spcBef>
                <a:spcPts val="1200"/>
              </a:spcBef>
              <a:spcAft>
                <a:spcPts val="0"/>
              </a:spcAft>
              <a:buNone/>
            </a:pPr>
            <a:r>
              <a:t/>
            </a:r>
            <a:endParaRPr sz="6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b="1" lang="en-US" sz="2400">
                <a:solidFill>
                  <a:schemeClr val="dk1"/>
                </a:solidFill>
                <a:latin typeface="Trebuchet MS"/>
                <a:ea typeface="Trebuchet MS"/>
                <a:cs typeface="Trebuchet MS"/>
                <a:sym typeface="Trebuchet MS"/>
              </a:rPr>
              <a:t>Key Questions</a:t>
            </a:r>
            <a:endParaRPr b="1" sz="24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b="1" sz="24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solidFill>
                  <a:schemeClr val="dk1"/>
                </a:solidFill>
                <a:latin typeface="Trebuchet MS"/>
                <a:ea typeface="Trebuchet MS"/>
                <a:cs typeface="Trebuchet MS"/>
                <a:sym typeface="Trebuchet MS"/>
              </a:rPr>
              <a:t>Should CTE-funded programs require a 1:1 vehicle replacement ratio or allow flexibility?</a:t>
            </a:r>
            <a:endParaRPr sz="2000">
              <a:solidFill>
                <a:schemeClr val="dk1"/>
              </a:solidFill>
              <a:latin typeface="Trebuchet MS"/>
              <a:ea typeface="Trebuchet MS"/>
              <a:cs typeface="Trebuchet MS"/>
              <a:sym typeface="Trebuchet MS"/>
            </a:endParaRPr>
          </a:p>
          <a:p>
            <a:pPr indent="0" lvl="0" marL="914400" rtl="0" algn="l">
              <a:spcBef>
                <a:spcPts val="0"/>
              </a:spcBef>
              <a:spcAft>
                <a:spcPts val="0"/>
              </a:spcAft>
              <a:buNone/>
            </a:pPr>
            <a:r>
              <a:t/>
            </a:r>
            <a:endParaRPr sz="20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solidFill>
                  <a:schemeClr val="dk1"/>
                </a:solidFill>
                <a:latin typeface="Trebuchet MS"/>
                <a:ea typeface="Trebuchet MS"/>
                <a:cs typeface="Trebuchet MS"/>
                <a:sym typeface="Trebuchet MS"/>
              </a:rPr>
              <a:t>What factors should be considered in deciding whether a higher replacement ratio is justified for a given project proposal? </a:t>
            </a:r>
            <a:endParaRPr sz="2000">
              <a:solidFill>
                <a:schemeClr val="dk1"/>
              </a:solidFill>
              <a:latin typeface="Trebuchet MS"/>
              <a:ea typeface="Trebuchet MS"/>
              <a:cs typeface="Trebuchet MS"/>
              <a:sym typeface="Trebuchet MS"/>
            </a:endParaRPr>
          </a:p>
          <a:p>
            <a:pPr indent="0" lvl="0" marL="914400" rtl="0" algn="l">
              <a:spcBef>
                <a:spcPts val="0"/>
              </a:spcBef>
              <a:spcAft>
                <a:spcPts val="0"/>
              </a:spcAft>
              <a:buNone/>
            </a:pPr>
            <a:r>
              <a:t/>
            </a:r>
            <a:endParaRPr sz="20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solidFill>
                  <a:schemeClr val="dk1"/>
                </a:solidFill>
                <a:latin typeface="Trebuchet MS"/>
                <a:ea typeface="Trebuchet MS"/>
                <a:cs typeface="Trebuchet MS"/>
                <a:sym typeface="Trebuchet MS"/>
              </a:rPr>
              <a:t>In terms of </a:t>
            </a:r>
            <a:r>
              <a:rPr lang="en-US" sz="2000">
                <a:solidFill>
                  <a:schemeClr val="dk1"/>
                </a:solidFill>
                <a:latin typeface="Trebuchet MS"/>
                <a:ea typeface="Trebuchet MS"/>
                <a:cs typeface="Trebuchet MS"/>
                <a:sym typeface="Trebuchet MS"/>
              </a:rPr>
              <a:t>charging infrastructure, should a 1:1 charger-to-vehicle ratio be assumed or would a higher or lower ratio be an option?</a:t>
            </a:r>
            <a:endParaRPr sz="2000">
              <a:latin typeface="Trebuchet MS"/>
              <a:ea typeface="Trebuchet MS"/>
              <a:cs typeface="Trebuchet MS"/>
              <a:sym typeface="Trebuchet MS"/>
            </a:endParaRPr>
          </a:p>
        </p:txBody>
      </p:sp>
      <p:sp>
        <p:nvSpPr>
          <p:cNvPr id="499" name="Google Shape;499;p68"/>
          <p:cNvSpPr txBox="1"/>
          <p:nvPr/>
        </p:nvSpPr>
        <p:spPr>
          <a:xfrm>
            <a:off x="490800" y="4381500"/>
            <a:ext cx="11667600" cy="2555100"/>
          </a:xfrm>
          <a:prstGeom prst="rect">
            <a:avLst/>
          </a:prstGeom>
          <a:noFill/>
          <a:ln>
            <a:noFill/>
          </a:ln>
        </p:spPr>
        <p:txBody>
          <a:bodyPr anchorCtr="0" anchor="t" bIns="91425" lIns="91425" spcFirstLastPara="1" rIns="91425" wrap="square" tIns="91425">
            <a:spAutoFit/>
          </a:bodyPr>
          <a:lstStyle/>
          <a:p>
            <a:pPr indent="0" lvl="0" marL="914400" rtl="0" algn="l">
              <a:spcBef>
                <a:spcPts val="1200"/>
              </a:spcBef>
              <a:spcAft>
                <a:spcPts val="0"/>
              </a:spcAft>
              <a:buNone/>
            </a:pPr>
            <a:r>
              <a:t/>
            </a:r>
            <a:endParaRPr sz="6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b="1" lang="en-US" sz="2400">
                <a:solidFill>
                  <a:schemeClr val="dk1"/>
                </a:solidFill>
                <a:latin typeface="Trebuchet MS"/>
                <a:ea typeface="Trebuchet MS"/>
                <a:cs typeface="Trebuchet MS"/>
                <a:sym typeface="Trebuchet MS"/>
              </a:rPr>
              <a:t>Stakeholder Feedback Summary</a:t>
            </a:r>
            <a:endParaRPr b="1" sz="24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b="1" sz="24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latin typeface="Trebuchet MS"/>
                <a:ea typeface="Trebuchet MS"/>
                <a:cs typeface="Trebuchet MS"/>
                <a:sym typeface="Trebuchet MS"/>
              </a:rPr>
              <a:t>Provide maximum flexibility to transit agencies to make the determination of the right vehicle replacement and vehicle-to-charger ratio for their operations, but avoid funding for chargers far in advance of bus procurement given variable standards. Encourage future-proofing of facilities to scale up charging over time as needed, and reassess appropriate replacement ratios moving forward as vehicle ranges improve.</a:t>
            </a:r>
            <a:endParaRPr sz="2000">
              <a:latin typeface="Trebuchet MS"/>
              <a:ea typeface="Trebuchet MS"/>
              <a:cs typeface="Trebuchet MS"/>
              <a:sym typeface="Trebuchet M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69"/>
          <p:cNvSpPr txBox="1"/>
          <p:nvPr>
            <p:ph type="title"/>
          </p:nvPr>
        </p:nvSpPr>
        <p:spPr>
          <a:xfrm>
            <a:off x="1818382" y="301265"/>
            <a:ext cx="9687900" cy="57990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dk1"/>
              </a:buClr>
              <a:buSzPts val="1800"/>
              <a:buNone/>
            </a:pPr>
            <a:r>
              <a:rPr b="1" lang="en-US">
                <a:solidFill>
                  <a:schemeClr val="accent1"/>
                </a:solidFill>
                <a:latin typeface="Arial"/>
                <a:ea typeface="Arial"/>
                <a:cs typeface="Arial"/>
                <a:sym typeface="Arial"/>
              </a:rPr>
              <a:t>Data Reporting Requirements</a:t>
            </a:r>
            <a:endParaRPr b="1">
              <a:solidFill>
                <a:schemeClr val="accent1"/>
              </a:solidFill>
              <a:latin typeface="Arial"/>
              <a:ea typeface="Arial"/>
              <a:cs typeface="Arial"/>
              <a:sym typeface="Arial"/>
            </a:endParaRPr>
          </a:p>
        </p:txBody>
      </p:sp>
      <p:sp>
        <p:nvSpPr>
          <p:cNvPr id="506" name="Google Shape;506;p69"/>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07" name="Google Shape;507;p69"/>
          <p:cNvSpPr txBox="1"/>
          <p:nvPr/>
        </p:nvSpPr>
        <p:spPr>
          <a:xfrm>
            <a:off x="342000" y="1162800"/>
            <a:ext cx="11667600" cy="5017800"/>
          </a:xfrm>
          <a:prstGeom prst="rect">
            <a:avLst/>
          </a:prstGeom>
          <a:noFill/>
          <a:ln>
            <a:noFill/>
          </a:ln>
        </p:spPr>
        <p:txBody>
          <a:bodyPr anchorCtr="0" anchor="t" bIns="91425" lIns="91425" spcFirstLastPara="1" rIns="91425" wrap="square" tIns="91425">
            <a:spAutoFit/>
          </a:bodyPr>
          <a:lstStyle/>
          <a:p>
            <a:pPr indent="0" lvl="0" marL="914400" rtl="0" algn="l">
              <a:spcBef>
                <a:spcPts val="1200"/>
              </a:spcBef>
              <a:spcAft>
                <a:spcPts val="0"/>
              </a:spcAft>
              <a:buNone/>
            </a:pPr>
            <a:r>
              <a:t/>
            </a:r>
            <a:endParaRPr sz="6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b="1" lang="en-US" sz="2400">
                <a:solidFill>
                  <a:schemeClr val="dk1"/>
                </a:solidFill>
                <a:latin typeface="Trebuchet MS"/>
                <a:ea typeface="Trebuchet MS"/>
                <a:cs typeface="Trebuchet MS"/>
                <a:sym typeface="Trebuchet MS"/>
              </a:rPr>
              <a:t>CDOT’s Division of Transit &amp; Rail typically requires transit agencies to report </a:t>
            </a:r>
            <a:r>
              <a:rPr b="1" lang="en-US" sz="2400">
                <a:solidFill>
                  <a:schemeClr val="dk1"/>
                </a:solidFill>
                <a:latin typeface="Trebuchet MS"/>
                <a:ea typeface="Trebuchet MS"/>
                <a:cs typeface="Trebuchet MS"/>
                <a:sym typeface="Trebuchet MS"/>
              </a:rPr>
              <a:t>usage data</a:t>
            </a:r>
            <a:r>
              <a:rPr b="1" lang="en-US" sz="2400">
                <a:solidFill>
                  <a:schemeClr val="dk1"/>
                </a:solidFill>
                <a:latin typeface="Trebuchet MS"/>
                <a:ea typeface="Trebuchet MS"/>
                <a:cs typeface="Trebuchet MS"/>
                <a:sym typeface="Trebuchet MS"/>
              </a:rPr>
              <a:t> for vehicles funded with state or federal grants.</a:t>
            </a:r>
            <a:endParaRPr b="1" sz="24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b="1" sz="2400">
              <a:solidFill>
                <a:schemeClr val="dk1"/>
              </a:solidFill>
              <a:latin typeface="Trebuchet MS"/>
              <a:ea typeface="Trebuchet MS"/>
              <a:cs typeface="Trebuchet MS"/>
              <a:sym typeface="Trebuchet MS"/>
            </a:endParaRPr>
          </a:p>
          <a:p>
            <a:pPr indent="-342900" lvl="0" marL="457200" rtl="0" algn="l">
              <a:spcBef>
                <a:spcPts val="0"/>
              </a:spcBef>
              <a:spcAft>
                <a:spcPts val="0"/>
              </a:spcAft>
              <a:buClr>
                <a:schemeClr val="dk1"/>
              </a:buClr>
              <a:buSzPts val="1800"/>
              <a:buFont typeface="Trebuchet MS"/>
              <a:buChar char="●"/>
            </a:pPr>
            <a:r>
              <a:rPr lang="en-US" sz="2400">
                <a:solidFill>
                  <a:schemeClr val="dk1"/>
                </a:solidFill>
                <a:latin typeface="Trebuchet MS"/>
                <a:ea typeface="Trebuchet MS"/>
                <a:cs typeface="Trebuchet MS"/>
                <a:sym typeface="Trebuchet MS"/>
              </a:rPr>
              <a:t>Mileage</a:t>
            </a:r>
            <a:endParaRPr sz="2400">
              <a:solidFill>
                <a:schemeClr val="dk1"/>
              </a:solidFill>
              <a:latin typeface="Trebuchet MS"/>
              <a:ea typeface="Trebuchet MS"/>
              <a:cs typeface="Trebuchet MS"/>
              <a:sym typeface="Trebuchet MS"/>
            </a:endParaRPr>
          </a:p>
          <a:p>
            <a:pPr indent="-342900" lvl="0" marL="457200" rtl="0" algn="l">
              <a:spcBef>
                <a:spcPts val="0"/>
              </a:spcBef>
              <a:spcAft>
                <a:spcPts val="0"/>
              </a:spcAft>
              <a:buClr>
                <a:schemeClr val="dk1"/>
              </a:buClr>
              <a:buSzPts val="1800"/>
              <a:buFont typeface="Trebuchet MS"/>
              <a:buChar char="●"/>
            </a:pPr>
            <a:r>
              <a:rPr lang="en-US" sz="2400">
                <a:solidFill>
                  <a:schemeClr val="dk1"/>
                </a:solidFill>
                <a:latin typeface="Trebuchet MS"/>
                <a:ea typeface="Trebuchet MS"/>
                <a:cs typeface="Trebuchet MS"/>
                <a:sym typeface="Trebuchet MS"/>
              </a:rPr>
              <a:t>Average Range</a:t>
            </a:r>
            <a:endParaRPr sz="2400">
              <a:solidFill>
                <a:schemeClr val="dk1"/>
              </a:solidFill>
              <a:latin typeface="Trebuchet MS"/>
              <a:ea typeface="Trebuchet MS"/>
              <a:cs typeface="Trebuchet MS"/>
              <a:sym typeface="Trebuchet MS"/>
            </a:endParaRPr>
          </a:p>
          <a:p>
            <a:pPr indent="-342900" lvl="0" marL="457200" rtl="0" algn="l">
              <a:spcBef>
                <a:spcPts val="0"/>
              </a:spcBef>
              <a:spcAft>
                <a:spcPts val="0"/>
              </a:spcAft>
              <a:buClr>
                <a:schemeClr val="dk1"/>
              </a:buClr>
              <a:buSzPts val="1800"/>
              <a:buFont typeface="Trebuchet MS"/>
              <a:buChar char="●"/>
            </a:pPr>
            <a:r>
              <a:rPr lang="en-US" sz="2400">
                <a:solidFill>
                  <a:schemeClr val="dk1"/>
                </a:solidFill>
                <a:latin typeface="Trebuchet MS"/>
                <a:ea typeface="Trebuchet MS"/>
                <a:cs typeface="Trebuchet MS"/>
                <a:sym typeface="Trebuchet MS"/>
              </a:rPr>
              <a:t>Passenger Trips</a:t>
            </a:r>
            <a:endParaRPr sz="2400">
              <a:solidFill>
                <a:schemeClr val="dk1"/>
              </a:solidFill>
              <a:latin typeface="Trebuchet MS"/>
              <a:ea typeface="Trebuchet MS"/>
              <a:cs typeface="Trebuchet MS"/>
              <a:sym typeface="Trebuchet MS"/>
            </a:endParaRPr>
          </a:p>
          <a:p>
            <a:pPr indent="-381000" lvl="0" marL="457200" rtl="0" algn="l">
              <a:spcBef>
                <a:spcPts val="0"/>
              </a:spcBef>
              <a:spcAft>
                <a:spcPts val="0"/>
              </a:spcAft>
              <a:buClr>
                <a:schemeClr val="dk1"/>
              </a:buClr>
              <a:buSzPts val="2400"/>
              <a:buFont typeface="Trebuchet MS"/>
              <a:buChar char="●"/>
            </a:pPr>
            <a:r>
              <a:rPr lang="en-US" sz="2400">
                <a:solidFill>
                  <a:schemeClr val="dk1"/>
                </a:solidFill>
                <a:latin typeface="Trebuchet MS"/>
                <a:ea typeface="Trebuchet MS"/>
                <a:cs typeface="Trebuchet MS"/>
                <a:sym typeface="Trebuchet MS"/>
              </a:rPr>
              <a:t>Charging Times</a:t>
            </a:r>
            <a:endParaRPr sz="2400">
              <a:solidFill>
                <a:schemeClr val="dk1"/>
              </a:solidFill>
              <a:latin typeface="Trebuchet MS"/>
              <a:ea typeface="Trebuchet MS"/>
              <a:cs typeface="Trebuchet MS"/>
              <a:sym typeface="Trebuchet MS"/>
            </a:endParaRPr>
          </a:p>
          <a:p>
            <a:pPr indent="-342900" lvl="0" marL="457200" rtl="0" algn="l">
              <a:spcBef>
                <a:spcPts val="0"/>
              </a:spcBef>
              <a:spcAft>
                <a:spcPts val="0"/>
              </a:spcAft>
              <a:buClr>
                <a:schemeClr val="dk1"/>
              </a:buClr>
              <a:buSzPts val="1800"/>
              <a:buFont typeface="Trebuchet MS"/>
              <a:buChar char="●"/>
            </a:pPr>
            <a:r>
              <a:rPr lang="en-US" sz="2400">
                <a:solidFill>
                  <a:schemeClr val="dk1"/>
                </a:solidFill>
                <a:latin typeface="Trebuchet MS"/>
                <a:ea typeface="Trebuchet MS"/>
                <a:cs typeface="Trebuchet MS"/>
                <a:sym typeface="Trebuchet MS"/>
              </a:rPr>
              <a:t>Emissions Reductions (cost per pound)</a:t>
            </a:r>
            <a:endParaRPr sz="2400">
              <a:solidFill>
                <a:schemeClr val="dk1"/>
              </a:solidFill>
              <a:latin typeface="Trebuchet MS"/>
              <a:ea typeface="Trebuchet MS"/>
              <a:cs typeface="Trebuchet MS"/>
              <a:sym typeface="Trebuchet MS"/>
            </a:endParaRPr>
          </a:p>
          <a:p>
            <a:pPr indent="-342900" lvl="0" marL="457200" rtl="0" algn="l">
              <a:spcBef>
                <a:spcPts val="0"/>
              </a:spcBef>
              <a:spcAft>
                <a:spcPts val="0"/>
              </a:spcAft>
              <a:buClr>
                <a:schemeClr val="dk1"/>
              </a:buClr>
              <a:buSzPts val="1800"/>
              <a:buFont typeface="Trebuchet MS"/>
              <a:buChar char="●"/>
            </a:pPr>
            <a:r>
              <a:rPr lang="en-US" sz="2400">
                <a:solidFill>
                  <a:schemeClr val="dk1"/>
                </a:solidFill>
                <a:latin typeface="Trebuchet MS"/>
                <a:ea typeface="Trebuchet MS"/>
                <a:cs typeface="Trebuchet MS"/>
                <a:sym typeface="Trebuchet MS"/>
              </a:rPr>
              <a:t>kWh per Mile</a:t>
            </a:r>
            <a:endParaRPr sz="2400">
              <a:solidFill>
                <a:schemeClr val="dk1"/>
              </a:solidFill>
              <a:latin typeface="Trebuchet MS"/>
              <a:ea typeface="Trebuchet MS"/>
              <a:cs typeface="Trebuchet MS"/>
              <a:sym typeface="Trebuchet MS"/>
            </a:endParaRPr>
          </a:p>
          <a:p>
            <a:pPr indent="-342900" lvl="0" marL="457200" rtl="0" algn="l">
              <a:spcBef>
                <a:spcPts val="0"/>
              </a:spcBef>
              <a:spcAft>
                <a:spcPts val="0"/>
              </a:spcAft>
              <a:buClr>
                <a:schemeClr val="dk1"/>
              </a:buClr>
              <a:buSzPts val="1800"/>
              <a:buFont typeface="Trebuchet MS"/>
              <a:buChar char="●"/>
            </a:pPr>
            <a:r>
              <a:rPr lang="en-US" sz="2400">
                <a:solidFill>
                  <a:schemeClr val="dk1"/>
                </a:solidFill>
                <a:latin typeface="Trebuchet MS"/>
                <a:ea typeface="Trebuchet MS"/>
                <a:cs typeface="Trebuchet MS"/>
                <a:sym typeface="Trebuchet MS"/>
              </a:rPr>
              <a:t>Cost per Mile</a:t>
            </a:r>
            <a:endParaRPr sz="2400">
              <a:solidFill>
                <a:schemeClr val="dk1"/>
              </a:solidFill>
              <a:latin typeface="Trebuchet MS"/>
              <a:ea typeface="Trebuchet MS"/>
              <a:cs typeface="Trebuchet MS"/>
              <a:sym typeface="Trebuchet MS"/>
            </a:endParaRPr>
          </a:p>
          <a:p>
            <a:pPr indent="-342900" lvl="0" marL="457200" rtl="0" algn="l">
              <a:spcBef>
                <a:spcPts val="0"/>
              </a:spcBef>
              <a:spcAft>
                <a:spcPts val="0"/>
              </a:spcAft>
              <a:buClr>
                <a:schemeClr val="dk1"/>
              </a:buClr>
              <a:buSzPts val="1800"/>
              <a:buFont typeface="Trebuchet MS"/>
              <a:buChar char="●"/>
            </a:pPr>
            <a:r>
              <a:rPr lang="en-US" sz="2400">
                <a:solidFill>
                  <a:schemeClr val="dk1"/>
                </a:solidFill>
                <a:latin typeface="Trebuchet MS"/>
                <a:ea typeface="Trebuchet MS"/>
                <a:cs typeface="Trebuchet MS"/>
                <a:sym typeface="Trebuchet MS"/>
              </a:rPr>
              <a:t>Maintenance Costs</a:t>
            </a:r>
            <a:endParaRPr sz="2400">
              <a:solidFill>
                <a:schemeClr val="dk1"/>
              </a:solidFill>
              <a:latin typeface="Trebuchet MS"/>
              <a:ea typeface="Trebuchet MS"/>
              <a:cs typeface="Trebuchet MS"/>
              <a:sym typeface="Trebuchet MS"/>
            </a:endParaRPr>
          </a:p>
          <a:p>
            <a:pPr indent="-381000" lvl="0" marL="457200" rtl="0" algn="l">
              <a:spcBef>
                <a:spcPts val="0"/>
              </a:spcBef>
              <a:spcAft>
                <a:spcPts val="0"/>
              </a:spcAft>
              <a:buClr>
                <a:schemeClr val="dk1"/>
              </a:buClr>
              <a:buSzPts val="2400"/>
              <a:buFont typeface="Trebuchet MS"/>
              <a:buChar char="●"/>
            </a:pPr>
            <a:r>
              <a:rPr lang="en-US" sz="2400">
                <a:solidFill>
                  <a:schemeClr val="dk1"/>
                </a:solidFill>
                <a:latin typeface="Trebuchet MS"/>
                <a:ea typeface="Trebuchet MS"/>
                <a:cs typeface="Trebuchet MS"/>
                <a:sym typeface="Trebuchet MS"/>
              </a:rPr>
              <a:t>Battery Capacity Over Time</a:t>
            </a:r>
            <a:endParaRPr sz="2400">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sz="2000">
              <a:latin typeface="Trebuchet MS"/>
              <a:ea typeface="Trebuchet MS"/>
              <a:cs typeface="Trebuchet MS"/>
              <a:sym typeface="Trebuchet MS"/>
            </a:endParaRPr>
          </a:p>
        </p:txBody>
      </p:sp>
      <p:sp>
        <p:nvSpPr>
          <p:cNvPr id="508" name="Google Shape;508;p69"/>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09" name="Google Shape;509;p69"/>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10" name="Google Shape;510;p69"/>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70"/>
          <p:cNvSpPr txBox="1"/>
          <p:nvPr>
            <p:ph type="title"/>
          </p:nvPr>
        </p:nvSpPr>
        <p:spPr>
          <a:xfrm>
            <a:off x="1818382" y="301265"/>
            <a:ext cx="9687900" cy="57990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dk1"/>
              </a:buClr>
              <a:buSzPts val="1800"/>
              <a:buNone/>
            </a:pPr>
            <a:r>
              <a:rPr b="1" lang="en-US">
                <a:solidFill>
                  <a:schemeClr val="accent1"/>
                </a:solidFill>
                <a:latin typeface="Arial"/>
                <a:ea typeface="Arial"/>
                <a:cs typeface="Arial"/>
                <a:sym typeface="Arial"/>
              </a:rPr>
              <a:t>Data Reporting Requirements</a:t>
            </a:r>
            <a:endParaRPr b="1">
              <a:solidFill>
                <a:schemeClr val="accent1"/>
              </a:solidFill>
              <a:latin typeface="Arial"/>
              <a:ea typeface="Arial"/>
              <a:cs typeface="Arial"/>
              <a:sym typeface="Arial"/>
            </a:endParaRPr>
          </a:p>
        </p:txBody>
      </p:sp>
      <p:sp>
        <p:nvSpPr>
          <p:cNvPr id="517" name="Google Shape;517;p70"/>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18" name="Google Shape;518;p70"/>
          <p:cNvSpPr txBox="1"/>
          <p:nvPr/>
        </p:nvSpPr>
        <p:spPr>
          <a:xfrm>
            <a:off x="383950" y="1232700"/>
            <a:ext cx="11667600" cy="2247300"/>
          </a:xfrm>
          <a:prstGeom prst="rect">
            <a:avLst/>
          </a:prstGeom>
          <a:noFill/>
          <a:ln>
            <a:noFill/>
          </a:ln>
        </p:spPr>
        <p:txBody>
          <a:bodyPr anchorCtr="0" anchor="t" bIns="91425" lIns="91425" spcFirstLastPara="1" rIns="91425" wrap="square" tIns="91425">
            <a:spAutoFit/>
          </a:bodyPr>
          <a:lstStyle/>
          <a:p>
            <a:pPr indent="0" lvl="0" marL="914400" rtl="0" algn="l">
              <a:spcBef>
                <a:spcPts val="1200"/>
              </a:spcBef>
              <a:spcAft>
                <a:spcPts val="0"/>
              </a:spcAft>
              <a:buNone/>
            </a:pPr>
            <a:r>
              <a:t/>
            </a:r>
            <a:endParaRPr sz="6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b="1" lang="en-US" sz="2400">
                <a:solidFill>
                  <a:schemeClr val="dk1"/>
                </a:solidFill>
                <a:latin typeface="Trebuchet MS"/>
                <a:ea typeface="Trebuchet MS"/>
                <a:cs typeface="Trebuchet MS"/>
                <a:sym typeface="Trebuchet MS"/>
              </a:rPr>
              <a:t>Key Questions</a:t>
            </a:r>
            <a:endParaRPr b="1" sz="24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b="1" sz="24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solidFill>
                  <a:schemeClr val="dk1"/>
                </a:solidFill>
                <a:latin typeface="Trebuchet MS"/>
                <a:ea typeface="Trebuchet MS"/>
                <a:cs typeface="Trebuchet MS"/>
                <a:sym typeface="Trebuchet MS"/>
              </a:rPr>
              <a:t>Should CTE-funded projects be required to report more detailed </a:t>
            </a:r>
            <a:r>
              <a:rPr lang="en-US" sz="2000">
                <a:solidFill>
                  <a:schemeClr val="dk1"/>
                </a:solidFill>
                <a:latin typeface="Trebuchet MS"/>
                <a:ea typeface="Trebuchet MS"/>
                <a:cs typeface="Trebuchet MS"/>
                <a:sym typeface="Trebuchet MS"/>
              </a:rPr>
              <a:t>usage data for the state to compile, analyze, and share with other transit agencies and stakeholders?</a:t>
            </a:r>
            <a:endParaRPr sz="2000">
              <a:solidFill>
                <a:schemeClr val="dk1"/>
              </a:solidFill>
              <a:latin typeface="Trebuchet MS"/>
              <a:ea typeface="Trebuchet MS"/>
              <a:cs typeface="Trebuchet MS"/>
              <a:sym typeface="Trebuchet MS"/>
            </a:endParaRPr>
          </a:p>
          <a:p>
            <a:pPr indent="0" lvl="0" marL="914400" rtl="0" algn="l">
              <a:spcBef>
                <a:spcPts val="0"/>
              </a:spcBef>
              <a:spcAft>
                <a:spcPts val="0"/>
              </a:spcAft>
              <a:buNone/>
            </a:pPr>
            <a:r>
              <a:t/>
            </a:r>
            <a:endParaRPr sz="20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solidFill>
                  <a:schemeClr val="dk1"/>
                </a:solidFill>
                <a:latin typeface="Trebuchet MS"/>
                <a:ea typeface="Trebuchet MS"/>
                <a:cs typeface="Trebuchet MS"/>
                <a:sym typeface="Trebuchet MS"/>
              </a:rPr>
              <a:t>If so, what data points should be included (or excluded) from the requirements?</a:t>
            </a:r>
            <a:endParaRPr sz="2000">
              <a:latin typeface="Trebuchet MS"/>
              <a:ea typeface="Trebuchet MS"/>
              <a:cs typeface="Trebuchet MS"/>
              <a:sym typeface="Trebuchet MS"/>
            </a:endParaRPr>
          </a:p>
        </p:txBody>
      </p:sp>
      <p:sp>
        <p:nvSpPr>
          <p:cNvPr id="519" name="Google Shape;519;p70"/>
          <p:cNvSpPr txBox="1"/>
          <p:nvPr/>
        </p:nvSpPr>
        <p:spPr>
          <a:xfrm>
            <a:off x="490800" y="3924300"/>
            <a:ext cx="11667600" cy="2862900"/>
          </a:xfrm>
          <a:prstGeom prst="rect">
            <a:avLst/>
          </a:prstGeom>
          <a:noFill/>
          <a:ln>
            <a:noFill/>
          </a:ln>
        </p:spPr>
        <p:txBody>
          <a:bodyPr anchorCtr="0" anchor="t" bIns="91425" lIns="91425" spcFirstLastPara="1" rIns="91425" wrap="square" tIns="91425">
            <a:spAutoFit/>
          </a:bodyPr>
          <a:lstStyle/>
          <a:p>
            <a:pPr indent="0" lvl="0" marL="914400" rtl="0" algn="l">
              <a:spcBef>
                <a:spcPts val="1200"/>
              </a:spcBef>
              <a:spcAft>
                <a:spcPts val="0"/>
              </a:spcAft>
              <a:buNone/>
            </a:pPr>
            <a:r>
              <a:t/>
            </a:r>
            <a:endParaRPr sz="6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b="1" lang="en-US" sz="2400">
                <a:solidFill>
                  <a:schemeClr val="dk1"/>
                </a:solidFill>
                <a:latin typeface="Trebuchet MS"/>
                <a:ea typeface="Trebuchet MS"/>
                <a:cs typeface="Trebuchet MS"/>
                <a:sym typeface="Trebuchet MS"/>
              </a:rPr>
              <a:t>Stakeholder Feedback Summary</a:t>
            </a:r>
            <a:endParaRPr b="1" sz="24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b="1" sz="24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latin typeface="Trebuchet MS"/>
                <a:ea typeface="Trebuchet MS"/>
                <a:cs typeface="Trebuchet MS"/>
                <a:sym typeface="Trebuchet MS"/>
              </a:rPr>
              <a:t>Work with agencies to align existing NTD reporting with any CTE data reporting requirements to ensure it is not burdensome</a:t>
            </a:r>
            <a:r>
              <a:rPr lang="en-US" sz="2000">
                <a:latin typeface="Trebuchet MS"/>
                <a:ea typeface="Trebuchet MS"/>
                <a:cs typeface="Trebuchet MS"/>
                <a:sym typeface="Trebuchet MS"/>
              </a:rPr>
              <a:t>. Collect data that will be used to inform program design, and establish a linkage between this data and the CDOT Transit Emissions Dashboard to consistently quantify GHG reductions and other air quality benefits. Explore how to quantify equity implications and benefits for disproportionately impacted communities through the CTE and its funding programs.</a:t>
            </a:r>
            <a:endParaRPr sz="2000">
              <a:latin typeface="Trebuchet MS"/>
              <a:ea typeface="Trebuchet MS"/>
              <a:cs typeface="Trebuchet MS"/>
              <a:sym typeface="Trebuchet M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71"/>
          <p:cNvSpPr txBox="1"/>
          <p:nvPr>
            <p:ph type="title"/>
          </p:nvPr>
        </p:nvSpPr>
        <p:spPr>
          <a:xfrm>
            <a:off x="1818382" y="301265"/>
            <a:ext cx="9687900" cy="57990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dk1"/>
              </a:buClr>
              <a:buSzPts val="1800"/>
              <a:buNone/>
            </a:pPr>
            <a:r>
              <a:rPr b="1" lang="en-US">
                <a:solidFill>
                  <a:schemeClr val="accent1"/>
                </a:solidFill>
                <a:latin typeface="Arial"/>
                <a:ea typeface="Arial"/>
                <a:cs typeface="Arial"/>
                <a:sym typeface="Arial"/>
              </a:rPr>
              <a:t>Additional Topics</a:t>
            </a:r>
            <a:endParaRPr b="1">
              <a:solidFill>
                <a:schemeClr val="accent1"/>
              </a:solidFill>
              <a:latin typeface="Arial"/>
              <a:ea typeface="Arial"/>
              <a:cs typeface="Arial"/>
              <a:sym typeface="Arial"/>
            </a:endParaRPr>
          </a:p>
        </p:txBody>
      </p:sp>
      <p:sp>
        <p:nvSpPr>
          <p:cNvPr id="526" name="Google Shape;526;p71"/>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27" name="Google Shape;527;p71"/>
          <p:cNvSpPr txBox="1"/>
          <p:nvPr/>
        </p:nvSpPr>
        <p:spPr>
          <a:xfrm>
            <a:off x="342000" y="1162800"/>
            <a:ext cx="11667600" cy="5633700"/>
          </a:xfrm>
          <a:prstGeom prst="rect">
            <a:avLst/>
          </a:prstGeom>
          <a:noFill/>
          <a:ln>
            <a:noFill/>
          </a:ln>
        </p:spPr>
        <p:txBody>
          <a:bodyPr anchorCtr="0" anchor="t" bIns="91425" lIns="91425" spcFirstLastPara="1" rIns="91425" wrap="square" tIns="91425">
            <a:spAutoFit/>
          </a:bodyPr>
          <a:lstStyle/>
          <a:p>
            <a:pPr indent="0" lvl="0" marL="914400" rtl="0" algn="l">
              <a:spcBef>
                <a:spcPts val="1200"/>
              </a:spcBef>
              <a:spcAft>
                <a:spcPts val="0"/>
              </a:spcAft>
              <a:buNone/>
            </a:pPr>
            <a:r>
              <a:t/>
            </a:r>
            <a:endParaRPr sz="6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b="1" lang="en-US" sz="2400">
                <a:solidFill>
                  <a:schemeClr val="dk1"/>
                </a:solidFill>
                <a:latin typeface="Trebuchet MS"/>
                <a:ea typeface="Trebuchet MS"/>
                <a:cs typeface="Trebuchet MS"/>
                <a:sym typeface="Trebuchet MS"/>
              </a:rPr>
              <a:t>Key Questions</a:t>
            </a:r>
            <a:endParaRPr b="1" sz="24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b="1" sz="24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solidFill>
                  <a:schemeClr val="dk1"/>
                </a:solidFill>
                <a:latin typeface="Trebuchet MS"/>
                <a:ea typeface="Trebuchet MS"/>
                <a:cs typeface="Trebuchet MS"/>
                <a:sym typeface="Trebuchet MS"/>
              </a:rPr>
              <a:t>Should the 10 Year Plan include approximate yearly dollar or percentage ranges for each project category?</a:t>
            </a:r>
            <a:endParaRPr sz="2000">
              <a:solidFill>
                <a:schemeClr val="dk1"/>
              </a:solidFill>
              <a:latin typeface="Trebuchet MS"/>
              <a:ea typeface="Trebuchet MS"/>
              <a:cs typeface="Trebuchet MS"/>
              <a:sym typeface="Trebuchet MS"/>
            </a:endParaRPr>
          </a:p>
          <a:p>
            <a:pPr indent="0" lvl="0" marL="914400" rtl="0" algn="l">
              <a:spcBef>
                <a:spcPts val="0"/>
              </a:spcBef>
              <a:spcAft>
                <a:spcPts val="0"/>
              </a:spcAft>
              <a:buNone/>
            </a:pPr>
            <a:r>
              <a:t/>
            </a:r>
            <a:endParaRPr sz="20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solidFill>
                  <a:schemeClr val="dk1"/>
                </a:solidFill>
                <a:latin typeface="Trebuchet MS"/>
                <a:ea typeface="Trebuchet MS"/>
                <a:cs typeface="Trebuchet MS"/>
                <a:sym typeface="Trebuchet MS"/>
              </a:rPr>
              <a:t>What is an appropriate reserve level for the CTE to maintain in order to manage year-to-year fluctuations in fee revenues and other unanticipated challenges?</a:t>
            </a:r>
            <a:endParaRPr sz="2000">
              <a:solidFill>
                <a:schemeClr val="dk1"/>
              </a:solidFill>
              <a:latin typeface="Trebuchet MS"/>
              <a:ea typeface="Trebuchet MS"/>
              <a:cs typeface="Trebuchet MS"/>
              <a:sym typeface="Trebuchet MS"/>
            </a:endParaRPr>
          </a:p>
          <a:p>
            <a:pPr indent="0" lvl="0" marL="914400" rtl="0" algn="l">
              <a:spcBef>
                <a:spcPts val="0"/>
              </a:spcBef>
              <a:spcAft>
                <a:spcPts val="0"/>
              </a:spcAft>
              <a:buNone/>
            </a:pPr>
            <a:r>
              <a:t/>
            </a:r>
            <a:endParaRPr sz="20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solidFill>
                  <a:schemeClr val="dk1"/>
                </a:solidFill>
                <a:latin typeface="Trebuchet MS"/>
                <a:ea typeface="Trebuchet MS"/>
                <a:cs typeface="Trebuchet MS"/>
                <a:sym typeface="Trebuchet MS"/>
              </a:rPr>
              <a:t>Should the CTE establish a process or funding pool to react quickly to project cost increases without requiring a full re-application?</a:t>
            </a:r>
            <a:endParaRPr sz="2000">
              <a:solidFill>
                <a:schemeClr val="dk1"/>
              </a:solidFill>
              <a:latin typeface="Trebuchet MS"/>
              <a:ea typeface="Trebuchet MS"/>
              <a:cs typeface="Trebuchet MS"/>
              <a:sym typeface="Trebuchet MS"/>
            </a:endParaRPr>
          </a:p>
          <a:p>
            <a:pPr indent="0" lvl="0" marL="914400" rtl="0" algn="l">
              <a:spcBef>
                <a:spcPts val="0"/>
              </a:spcBef>
              <a:spcAft>
                <a:spcPts val="0"/>
              </a:spcAft>
              <a:buNone/>
            </a:pPr>
            <a:r>
              <a:t/>
            </a:r>
            <a:endParaRPr sz="20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solidFill>
                  <a:schemeClr val="dk1"/>
                </a:solidFill>
                <a:latin typeface="Trebuchet MS"/>
                <a:ea typeface="Trebuchet MS"/>
                <a:cs typeface="Trebuchet MS"/>
                <a:sym typeface="Trebuchet MS"/>
              </a:rPr>
              <a:t>Should the CTE consider funding a statewide on-call planning support offering in addition to funding individual agency-specific Planning proposals?</a:t>
            </a:r>
            <a:endParaRPr sz="2000">
              <a:solidFill>
                <a:schemeClr val="dk1"/>
              </a:solidFill>
              <a:latin typeface="Trebuchet MS"/>
              <a:ea typeface="Trebuchet MS"/>
              <a:cs typeface="Trebuchet MS"/>
              <a:sym typeface="Trebuchet MS"/>
            </a:endParaRPr>
          </a:p>
          <a:p>
            <a:pPr indent="0" lvl="0" marL="914400" rtl="0" algn="l">
              <a:spcBef>
                <a:spcPts val="0"/>
              </a:spcBef>
              <a:spcAft>
                <a:spcPts val="0"/>
              </a:spcAft>
              <a:buNone/>
            </a:pPr>
            <a:r>
              <a:t/>
            </a:r>
            <a:endParaRPr sz="20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solidFill>
                  <a:schemeClr val="dk1"/>
                </a:solidFill>
                <a:latin typeface="Trebuchet MS"/>
                <a:ea typeface="Trebuchet MS"/>
                <a:cs typeface="Trebuchet MS"/>
                <a:sym typeface="Trebuchet MS"/>
              </a:rPr>
              <a:t>How does the Board want to respond to requests for endorsements or letters of support from local transit agencies pursuing competitive federal grants?</a:t>
            </a:r>
            <a:endParaRPr sz="2000">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sz="2000">
              <a:solidFill>
                <a:schemeClr val="dk1"/>
              </a:solidFill>
              <a:latin typeface="Trebuchet MS"/>
              <a:ea typeface="Trebuchet MS"/>
              <a:cs typeface="Trebuchet MS"/>
              <a:sym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72"/>
          <p:cNvSpPr txBox="1"/>
          <p:nvPr>
            <p:ph idx="1" type="body"/>
          </p:nvPr>
        </p:nvSpPr>
        <p:spPr>
          <a:xfrm>
            <a:off x="684276" y="1371600"/>
            <a:ext cx="10820400" cy="4805100"/>
          </a:xfrm>
          <a:prstGeom prst="rect">
            <a:avLst/>
          </a:prstGeom>
        </p:spPr>
        <p:txBody>
          <a:bodyPr anchorCtr="0" anchor="t" bIns="0" lIns="0" spcFirstLastPara="1" rIns="0" wrap="square" tIns="0">
            <a:noAutofit/>
          </a:bodyPr>
          <a:lstStyle/>
          <a:p>
            <a:pPr indent="0" lvl="0" marL="0" rtl="0" algn="l">
              <a:spcBef>
                <a:spcPts val="1100"/>
              </a:spcBef>
              <a:spcAft>
                <a:spcPts val="0"/>
              </a:spcAft>
              <a:buNone/>
            </a:pPr>
            <a:r>
              <a:rPr b="1" lang="en-US"/>
              <a:t>Stakeholder Engagement </a:t>
            </a:r>
            <a:endParaRPr b="1"/>
          </a:p>
          <a:p>
            <a:pPr indent="0" lvl="0" marL="0" rtl="0" algn="l">
              <a:spcBef>
                <a:spcPts val="1100"/>
              </a:spcBef>
              <a:spcAft>
                <a:spcPts val="0"/>
              </a:spcAft>
              <a:buNone/>
            </a:pPr>
            <a:r>
              <a:t/>
            </a:r>
            <a:endParaRPr b="1" sz="800"/>
          </a:p>
          <a:p>
            <a:pPr indent="-355600" lvl="0" marL="457200" rtl="0" algn="l">
              <a:lnSpc>
                <a:spcPct val="150000"/>
              </a:lnSpc>
              <a:spcBef>
                <a:spcPts val="0"/>
              </a:spcBef>
              <a:spcAft>
                <a:spcPts val="0"/>
              </a:spcAft>
              <a:buSzPts val="2000"/>
              <a:buChar char="•"/>
            </a:pPr>
            <a:r>
              <a:rPr lang="en-US" sz="2000" u="sng" strike="sngStrike"/>
              <a:t>April 7, 2022</a:t>
            </a:r>
            <a:r>
              <a:rPr lang="en-US" sz="2000" strike="sngStrike"/>
              <a:t> - Transit Monthly Meeting</a:t>
            </a:r>
            <a:endParaRPr sz="2000" strike="sngStrike"/>
          </a:p>
          <a:p>
            <a:pPr indent="-355600" lvl="0" marL="457200" rtl="0" algn="l">
              <a:lnSpc>
                <a:spcPct val="150000"/>
              </a:lnSpc>
              <a:spcBef>
                <a:spcPts val="0"/>
              </a:spcBef>
              <a:spcAft>
                <a:spcPts val="0"/>
              </a:spcAft>
              <a:buSzPts val="2000"/>
              <a:buChar char="•"/>
            </a:pPr>
            <a:r>
              <a:rPr lang="en-US" sz="2000" u="sng" strike="sngStrike"/>
              <a:t>April 12, 2022</a:t>
            </a:r>
            <a:r>
              <a:rPr lang="en-US" sz="2000" strike="sngStrike"/>
              <a:t> - </a:t>
            </a:r>
            <a:r>
              <a:rPr b="1" lang="en-US" sz="2000" strike="sngStrike"/>
              <a:t>Clean Transit Enterprise Board Meeting</a:t>
            </a:r>
            <a:endParaRPr b="1" sz="2000" strike="sngStrike"/>
          </a:p>
          <a:p>
            <a:pPr indent="-355600" lvl="0" marL="457200" rtl="0" algn="l">
              <a:lnSpc>
                <a:spcPct val="150000"/>
              </a:lnSpc>
              <a:spcBef>
                <a:spcPts val="0"/>
              </a:spcBef>
              <a:spcAft>
                <a:spcPts val="0"/>
              </a:spcAft>
              <a:buSzPts val="2000"/>
              <a:buChar char="•"/>
            </a:pPr>
            <a:r>
              <a:rPr lang="en-US" sz="2000" u="sng" strike="sngStrike"/>
              <a:t>April 20, 2022</a:t>
            </a:r>
            <a:r>
              <a:rPr lang="en-US" sz="2000" strike="sngStrike"/>
              <a:t> - CEVC Transit Subgroup Meeting</a:t>
            </a:r>
            <a:endParaRPr sz="2000" strike="sngStrike"/>
          </a:p>
          <a:p>
            <a:pPr indent="-355600" lvl="0" marL="457200" rtl="0" algn="l">
              <a:lnSpc>
                <a:spcPct val="150000"/>
              </a:lnSpc>
              <a:spcBef>
                <a:spcPts val="0"/>
              </a:spcBef>
              <a:spcAft>
                <a:spcPts val="0"/>
              </a:spcAft>
              <a:buSzPts val="2000"/>
              <a:buChar char="•"/>
            </a:pPr>
            <a:r>
              <a:rPr lang="en-US" sz="2000" u="sng" strike="sngStrike"/>
              <a:t>May 5, 2022</a:t>
            </a:r>
            <a:r>
              <a:rPr lang="en-US" sz="2000" strike="sngStrike"/>
              <a:t> - Transit Monthly Meeting</a:t>
            </a:r>
            <a:endParaRPr sz="2000" strike="sngStrike"/>
          </a:p>
          <a:p>
            <a:pPr indent="-355600" lvl="0" marL="457200" rtl="0" algn="l">
              <a:lnSpc>
                <a:spcPct val="150000"/>
              </a:lnSpc>
              <a:spcBef>
                <a:spcPts val="0"/>
              </a:spcBef>
              <a:spcAft>
                <a:spcPts val="0"/>
              </a:spcAft>
              <a:buSzPts val="2000"/>
              <a:buChar char="•"/>
            </a:pPr>
            <a:r>
              <a:rPr lang="en-US" sz="2000" u="sng" strike="sngStrike"/>
              <a:t>May 11, 2022</a:t>
            </a:r>
            <a:r>
              <a:rPr lang="en-US" sz="2000" strike="sngStrike"/>
              <a:t> - Clean Transit Enterprise 10 Year Plan Work Session</a:t>
            </a:r>
            <a:endParaRPr sz="2000" strike="sngStrike"/>
          </a:p>
          <a:p>
            <a:pPr indent="-355600" lvl="0" marL="457200" rtl="0" algn="l">
              <a:lnSpc>
                <a:spcPct val="150000"/>
              </a:lnSpc>
              <a:spcBef>
                <a:spcPts val="0"/>
              </a:spcBef>
              <a:spcAft>
                <a:spcPts val="0"/>
              </a:spcAft>
              <a:buSzPts val="2000"/>
              <a:buChar char="•"/>
            </a:pPr>
            <a:r>
              <a:rPr lang="en-US" sz="2000" u="sng"/>
              <a:t>May 13, 2022</a:t>
            </a:r>
            <a:r>
              <a:rPr lang="en-US" sz="2000"/>
              <a:t> - Transit &amp; Rail Advisory Committee (TRAC) Meeting</a:t>
            </a:r>
            <a:endParaRPr sz="2000"/>
          </a:p>
          <a:p>
            <a:pPr indent="-355600" lvl="0" marL="457200" rtl="0" algn="l">
              <a:lnSpc>
                <a:spcPct val="150000"/>
              </a:lnSpc>
              <a:spcBef>
                <a:spcPts val="0"/>
              </a:spcBef>
              <a:spcAft>
                <a:spcPts val="0"/>
              </a:spcAft>
              <a:buSzPts val="2000"/>
              <a:buChar char="•"/>
            </a:pPr>
            <a:r>
              <a:rPr lang="en-US" sz="2000" u="sng"/>
              <a:t>May 18, 2022</a:t>
            </a:r>
            <a:r>
              <a:rPr lang="en-US" sz="2000"/>
              <a:t> - CEVC Transit Subgroup Meeting</a:t>
            </a:r>
            <a:endParaRPr sz="2000"/>
          </a:p>
          <a:p>
            <a:pPr indent="-355600" lvl="0" marL="457200" rtl="0" algn="l">
              <a:lnSpc>
                <a:spcPct val="150000"/>
              </a:lnSpc>
              <a:spcBef>
                <a:spcPts val="0"/>
              </a:spcBef>
              <a:spcAft>
                <a:spcPts val="0"/>
              </a:spcAft>
              <a:buSzPts val="2000"/>
              <a:buChar char="•"/>
            </a:pPr>
            <a:r>
              <a:rPr lang="en-US" sz="2000" u="sng"/>
              <a:t>May 23-27, 2022</a:t>
            </a:r>
            <a:r>
              <a:rPr lang="en-US" sz="2000"/>
              <a:t> - CASTA Spring Conference</a:t>
            </a:r>
            <a:endParaRPr sz="2000"/>
          </a:p>
          <a:p>
            <a:pPr indent="-355600" lvl="0" marL="457200" rtl="0" algn="l">
              <a:lnSpc>
                <a:spcPct val="150000"/>
              </a:lnSpc>
              <a:spcBef>
                <a:spcPts val="0"/>
              </a:spcBef>
              <a:spcAft>
                <a:spcPts val="0"/>
              </a:spcAft>
              <a:buSzPts val="2000"/>
              <a:buChar char="•"/>
            </a:pPr>
            <a:r>
              <a:rPr lang="en-US" sz="2000" u="sng"/>
              <a:t>May 25, 2022</a:t>
            </a:r>
            <a:r>
              <a:rPr lang="en-US" sz="2000"/>
              <a:t> - </a:t>
            </a:r>
            <a:r>
              <a:rPr b="1" lang="en-US" sz="2000"/>
              <a:t>Clean Transit Enterprise Board Meeting</a:t>
            </a:r>
            <a:endParaRPr b="1" sz="2000"/>
          </a:p>
          <a:p>
            <a:pPr indent="-355600" lvl="0" marL="457200" rtl="0" algn="l">
              <a:lnSpc>
                <a:spcPct val="150000"/>
              </a:lnSpc>
              <a:spcBef>
                <a:spcPts val="0"/>
              </a:spcBef>
              <a:spcAft>
                <a:spcPts val="0"/>
              </a:spcAft>
              <a:buSzPts val="2000"/>
              <a:buChar char="•"/>
            </a:pPr>
            <a:r>
              <a:rPr lang="en-US" sz="2000" u="sng"/>
              <a:t>June 1, 2022</a:t>
            </a:r>
            <a:r>
              <a:rPr lang="en-US" sz="2000"/>
              <a:t> - 10-Year Plan Completion Deadline</a:t>
            </a:r>
            <a:endParaRPr sz="2000"/>
          </a:p>
        </p:txBody>
      </p:sp>
      <p:sp>
        <p:nvSpPr>
          <p:cNvPr id="534" name="Google Shape;534;p72"/>
          <p:cNvSpPr txBox="1"/>
          <p:nvPr>
            <p:ph idx="12" type="sldNum"/>
          </p:nvPr>
        </p:nvSpPr>
        <p:spPr>
          <a:xfrm>
            <a:off x="8763000" y="6356351"/>
            <a:ext cx="2743200" cy="3651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535" name="Google Shape;535;p72"/>
          <p:cNvSpPr txBox="1"/>
          <p:nvPr>
            <p:ph type="title"/>
          </p:nvPr>
        </p:nvSpPr>
        <p:spPr>
          <a:xfrm>
            <a:off x="1818382" y="301265"/>
            <a:ext cx="9687900" cy="57990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dk1"/>
              </a:buClr>
              <a:buSzPts val="1800"/>
              <a:buNone/>
            </a:pPr>
            <a:r>
              <a:rPr b="1" lang="en-US">
                <a:solidFill>
                  <a:schemeClr val="accent1"/>
                </a:solidFill>
                <a:latin typeface="Arial"/>
                <a:ea typeface="Arial"/>
                <a:cs typeface="Arial"/>
                <a:sym typeface="Arial"/>
              </a:rPr>
              <a:t>Upcoming Engagement Opportunities</a:t>
            </a:r>
            <a:endParaRPr b="1">
              <a:solidFill>
                <a:schemeClr val="accent1"/>
              </a:solidFill>
              <a:latin typeface="Arial"/>
              <a:ea typeface="Arial"/>
              <a:cs typeface="Arial"/>
              <a:sym typeface="Arial"/>
            </a:endParaRPr>
          </a:p>
        </p:txBody>
      </p:sp>
      <p:sp>
        <p:nvSpPr>
          <p:cNvPr id="536" name="Google Shape;536;p72"/>
          <p:cNvSpPr/>
          <p:nvPr/>
        </p:nvSpPr>
        <p:spPr>
          <a:xfrm>
            <a:off x="7004875" y="4620325"/>
            <a:ext cx="4858500" cy="808800"/>
          </a:xfrm>
          <a:prstGeom prst="leftArrowCallout">
            <a:avLst>
              <a:gd fmla="val 25000" name="adj1"/>
              <a:gd fmla="val 25000" name="adj2"/>
              <a:gd fmla="val 25000" name="adj3"/>
              <a:gd fmla="val 67913" name="adj4"/>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t>Expect to share a draft 10 year plan with the CTE Board by May 20th</a:t>
            </a:r>
            <a:endParaRPr b="1"/>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73"/>
          <p:cNvSpPr txBox="1"/>
          <p:nvPr>
            <p:ph idx="12" type="sldNum"/>
          </p:nvPr>
        </p:nvSpPr>
        <p:spPr>
          <a:xfrm>
            <a:off x="8763000" y="6356351"/>
            <a:ext cx="2743200" cy="3651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543" name="Google Shape;543;p73"/>
          <p:cNvPicPr preferRelativeResize="0"/>
          <p:nvPr/>
        </p:nvPicPr>
        <p:blipFill>
          <a:blip r:embed="rId3">
            <a:alphaModFix/>
          </a:blip>
          <a:stretch>
            <a:fillRect/>
          </a:stretch>
        </p:blipFill>
        <p:spPr>
          <a:xfrm>
            <a:off x="219073" y="1194000"/>
            <a:ext cx="8509200" cy="3975394"/>
          </a:xfrm>
          <a:prstGeom prst="rect">
            <a:avLst/>
          </a:prstGeom>
          <a:noFill/>
          <a:ln>
            <a:noFill/>
          </a:ln>
        </p:spPr>
      </p:pic>
      <p:sp>
        <p:nvSpPr>
          <p:cNvPr id="544" name="Google Shape;544;p73"/>
          <p:cNvSpPr txBox="1"/>
          <p:nvPr>
            <p:ph idx="1" type="body"/>
          </p:nvPr>
        </p:nvSpPr>
        <p:spPr>
          <a:xfrm>
            <a:off x="3379850" y="1804500"/>
            <a:ext cx="7591500" cy="514500"/>
          </a:xfrm>
          <a:prstGeom prst="rect">
            <a:avLst/>
          </a:prstGeom>
          <a:solidFill>
            <a:srgbClr val="EF7521"/>
          </a:solidFill>
        </p:spPr>
        <p:txBody>
          <a:bodyPr anchorCtr="0" anchor="ctr" bIns="0" lIns="0" spcFirstLastPara="1" rIns="0" wrap="square" tIns="0">
            <a:noAutofit/>
          </a:bodyPr>
          <a:lstStyle/>
          <a:p>
            <a:pPr indent="0" lvl="0" marL="0" rtl="0" algn="ctr">
              <a:spcBef>
                <a:spcPts val="1100"/>
              </a:spcBef>
              <a:spcAft>
                <a:spcPts val="0"/>
              </a:spcAft>
              <a:buNone/>
            </a:pPr>
            <a:r>
              <a:rPr b="1" lang="en-US" sz="2100"/>
              <a:t>https://www.codot.gov/programs/innovativemobility/cte</a:t>
            </a:r>
            <a:endParaRPr b="1" sz="2100"/>
          </a:p>
        </p:txBody>
      </p:sp>
      <p:pic>
        <p:nvPicPr>
          <p:cNvPr id="545" name="Google Shape;545;p73"/>
          <p:cNvPicPr preferRelativeResize="0"/>
          <p:nvPr/>
        </p:nvPicPr>
        <p:blipFill>
          <a:blip r:embed="rId4">
            <a:alphaModFix/>
          </a:blip>
          <a:stretch>
            <a:fillRect/>
          </a:stretch>
        </p:blipFill>
        <p:spPr>
          <a:xfrm>
            <a:off x="9015899" y="2827800"/>
            <a:ext cx="3016876" cy="3877800"/>
          </a:xfrm>
          <a:prstGeom prst="rect">
            <a:avLst/>
          </a:prstGeom>
          <a:noFill/>
          <a:ln cap="flat" cmpd="sng" w="19050">
            <a:solidFill>
              <a:schemeClr val="accent2"/>
            </a:solidFill>
            <a:prstDash val="solid"/>
            <a:round/>
            <a:headEnd len="sm" w="sm" type="none"/>
            <a:tailEnd len="sm" w="sm" type="none"/>
          </a:ln>
        </p:spPr>
      </p:pic>
      <p:pic>
        <p:nvPicPr>
          <p:cNvPr id="546" name="Google Shape;546;p73"/>
          <p:cNvPicPr preferRelativeResize="0"/>
          <p:nvPr/>
        </p:nvPicPr>
        <p:blipFill>
          <a:blip r:embed="rId5">
            <a:alphaModFix/>
          </a:blip>
          <a:stretch>
            <a:fillRect/>
          </a:stretch>
        </p:blipFill>
        <p:spPr>
          <a:xfrm>
            <a:off x="2423375" y="2980200"/>
            <a:ext cx="6051148" cy="3877800"/>
          </a:xfrm>
          <a:prstGeom prst="rect">
            <a:avLst/>
          </a:prstGeom>
          <a:noFill/>
          <a:ln>
            <a:noFill/>
          </a:ln>
        </p:spPr>
      </p:pic>
      <p:sp>
        <p:nvSpPr>
          <p:cNvPr id="547" name="Google Shape;547;p73"/>
          <p:cNvSpPr/>
          <p:nvPr/>
        </p:nvSpPr>
        <p:spPr>
          <a:xfrm>
            <a:off x="6371900" y="2910502"/>
            <a:ext cx="1887000" cy="556500"/>
          </a:xfrm>
          <a:prstGeom prst="ellipse">
            <a:avLst/>
          </a:prstGeom>
          <a:noFill/>
          <a:ln cap="flat" cmpd="sng" w="38100">
            <a:solidFill>
              <a:schemeClr val="accent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8" name="Google Shape;548;p73"/>
          <p:cNvSpPr txBox="1"/>
          <p:nvPr>
            <p:ph type="title"/>
          </p:nvPr>
        </p:nvSpPr>
        <p:spPr>
          <a:xfrm>
            <a:off x="1818382" y="301265"/>
            <a:ext cx="9687900" cy="57990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dk1"/>
              </a:buClr>
              <a:buSzPts val="1800"/>
              <a:buNone/>
            </a:pPr>
            <a:r>
              <a:rPr b="1" lang="en-US">
                <a:solidFill>
                  <a:schemeClr val="accent1"/>
                </a:solidFill>
                <a:latin typeface="Arial"/>
                <a:ea typeface="Arial"/>
                <a:cs typeface="Arial"/>
                <a:sym typeface="Arial"/>
              </a:rPr>
              <a:t>More Information</a:t>
            </a:r>
            <a:endParaRPr b="1">
              <a:solidFill>
                <a:schemeClr val="accen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74"/>
          <p:cNvSpPr txBox="1"/>
          <p:nvPr/>
        </p:nvSpPr>
        <p:spPr>
          <a:xfrm>
            <a:off x="11371628" y="6021432"/>
            <a:ext cx="590700" cy="365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fld id="{00000000-1234-1234-1234-123412341234}" type="slidenum">
              <a:rPr b="1" i="0" lang="en-US" sz="1600" u="none" cap="none" strike="noStrike">
                <a:solidFill>
                  <a:schemeClr val="dk1"/>
                </a:solidFill>
                <a:latin typeface="Arial"/>
                <a:ea typeface="Arial"/>
                <a:cs typeface="Arial"/>
                <a:sym typeface="Arial"/>
              </a:rPr>
              <a:t>‹#›</a:t>
            </a:fld>
            <a:endParaRPr b="1" i="0" sz="1600" u="none" cap="none" strike="noStrike">
              <a:solidFill>
                <a:schemeClr val="dk1"/>
              </a:solidFill>
              <a:latin typeface="Arial"/>
              <a:ea typeface="Arial"/>
              <a:cs typeface="Arial"/>
              <a:sym typeface="Arial"/>
            </a:endParaRPr>
          </a:p>
        </p:txBody>
      </p:sp>
      <p:sp>
        <p:nvSpPr>
          <p:cNvPr id="554" name="Google Shape;554;p74"/>
          <p:cNvSpPr txBox="1"/>
          <p:nvPr>
            <p:ph idx="12" type="sldNum"/>
          </p:nvPr>
        </p:nvSpPr>
        <p:spPr>
          <a:xfrm>
            <a:off x="11684000" y="8475134"/>
            <a:ext cx="3657600" cy="4869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555" name="Google Shape;555;p74"/>
          <p:cNvPicPr preferRelativeResize="0"/>
          <p:nvPr/>
        </p:nvPicPr>
        <p:blipFill rotWithShape="1">
          <a:blip r:embed="rId3">
            <a:alphaModFix/>
          </a:blip>
          <a:srcRect b="10596" l="0" r="0" t="5503"/>
          <a:stretch/>
        </p:blipFill>
        <p:spPr>
          <a:xfrm>
            <a:off x="0" y="1189325"/>
            <a:ext cx="12192000" cy="5668675"/>
          </a:xfrm>
          <a:prstGeom prst="rect">
            <a:avLst/>
          </a:prstGeom>
          <a:noFill/>
          <a:ln>
            <a:noFill/>
          </a:ln>
        </p:spPr>
      </p:pic>
      <p:sp>
        <p:nvSpPr>
          <p:cNvPr id="556" name="Google Shape;556;p74"/>
          <p:cNvSpPr txBox="1"/>
          <p:nvPr>
            <p:ph type="title"/>
          </p:nvPr>
        </p:nvSpPr>
        <p:spPr>
          <a:xfrm>
            <a:off x="1818382" y="301265"/>
            <a:ext cx="9687900" cy="57990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dk1"/>
              </a:buClr>
              <a:buSzPts val="1800"/>
              <a:buNone/>
            </a:pPr>
            <a:r>
              <a:rPr b="1" lang="en-US">
                <a:solidFill>
                  <a:schemeClr val="accent1"/>
                </a:solidFill>
                <a:latin typeface="Arial"/>
                <a:ea typeface="Arial"/>
                <a:cs typeface="Arial"/>
                <a:sym typeface="Arial"/>
              </a:rPr>
              <a:t>Questions &amp; Discussion</a:t>
            </a:r>
            <a:endParaRPr b="1">
              <a:solidFill>
                <a:schemeClr val="accen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51"/>
          <p:cNvSpPr txBox="1"/>
          <p:nvPr>
            <p:ph idx="4294967295" type="body"/>
          </p:nvPr>
        </p:nvSpPr>
        <p:spPr>
          <a:xfrm>
            <a:off x="684276" y="1600200"/>
            <a:ext cx="10820400" cy="3075900"/>
          </a:xfrm>
          <a:prstGeom prst="rect">
            <a:avLst/>
          </a:prstGeom>
        </p:spPr>
        <p:txBody>
          <a:bodyPr anchorCtr="0" anchor="t" bIns="0" lIns="0" spcFirstLastPara="1" rIns="0" wrap="square" tIns="0">
            <a:noAutofit/>
          </a:bodyPr>
          <a:lstStyle/>
          <a:p>
            <a:pPr indent="0" lvl="0" marL="0" rtl="0" algn="l">
              <a:spcBef>
                <a:spcPts val="1100"/>
              </a:spcBef>
              <a:spcAft>
                <a:spcPts val="0"/>
              </a:spcAft>
              <a:buNone/>
            </a:pPr>
            <a:r>
              <a:rPr lang="en-US"/>
              <a:t>The Clean Transit Enterprise is created to serve the primary business purpose of reducing and mitigating the adverse environmental and health impacts of air pollution and greenhouse gas emissions produced by retail deliveries by: </a:t>
            </a:r>
            <a:endParaRPr/>
          </a:p>
          <a:p>
            <a:pPr indent="-381000" lvl="0" marL="457200" rtl="0" algn="l">
              <a:spcBef>
                <a:spcPts val="1100"/>
              </a:spcBef>
              <a:spcAft>
                <a:spcPts val="0"/>
              </a:spcAft>
              <a:buSzPts val="2400"/>
              <a:buChar char="●"/>
            </a:pPr>
            <a:r>
              <a:rPr lang="en-US"/>
              <a:t>Supporting the </a:t>
            </a:r>
            <a:r>
              <a:rPr lang="en-US" u="sng"/>
              <a:t>replacement of existing gasoline and diesel public transit vehicles with electric motor vehicles</a:t>
            </a:r>
            <a:r>
              <a:rPr lang="en-US"/>
              <a:t>, </a:t>
            </a:r>
            <a:endParaRPr/>
          </a:p>
          <a:p>
            <a:pPr indent="-381000" lvl="0" marL="457200" rtl="0" algn="l">
              <a:spcBef>
                <a:spcPts val="1000"/>
              </a:spcBef>
              <a:spcAft>
                <a:spcPts val="0"/>
              </a:spcAft>
              <a:buSzPts val="2400"/>
              <a:buChar char="●"/>
            </a:pPr>
            <a:r>
              <a:rPr lang="en-US"/>
              <a:t>Providing the associated </a:t>
            </a:r>
            <a:r>
              <a:rPr lang="en-US" u="sng"/>
              <a:t>recharging infrastructure</a:t>
            </a:r>
            <a:r>
              <a:rPr lang="en-US"/>
              <a:t> for electric transit fleet motor vehicles, </a:t>
            </a:r>
            <a:endParaRPr/>
          </a:p>
          <a:p>
            <a:pPr indent="-381000" lvl="0" marL="457200" rtl="0" algn="l">
              <a:spcBef>
                <a:spcPts val="1000"/>
              </a:spcBef>
              <a:spcAft>
                <a:spcPts val="0"/>
              </a:spcAft>
              <a:buSzPts val="2400"/>
              <a:buChar char="●"/>
            </a:pPr>
            <a:r>
              <a:rPr lang="en-US"/>
              <a:t>Supporting </a:t>
            </a:r>
            <a:r>
              <a:rPr lang="en-US" u="sng"/>
              <a:t>facility modifications</a:t>
            </a:r>
            <a:r>
              <a:rPr lang="en-US"/>
              <a:t> that allow for the safe operation and maintenance of electric transit motor vehicles, </a:t>
            </a:r>
            <a:endParaRPr/>
          </a:p>
          <a:p>
            <a:pPr indent="-381000" lvl="0" marL="457200" rtl="0" algn="l">
              <a:spcBef>
                <a:spcPts val="1100"/>
              </a:spcBef>
              <a:spcAft>
                <a:spcPts val="1000"/>
              </a:spcAft>
              <a:buSzPts val="2400"/>
              <a:buChar char="●"/>
            </a:pPr>
            <a:r>
              <a:rPr lang="en-US"/>
              <a:t>Funding </a:t>
            </a:r>
            <a:r>
              <a:rPr lang="en-US" u="sng"/>
              <a:t>planning studies</a:t>
            </a:r>
            <a:r>
              <a:rPr lang="en-US"/>
              <a:t> that enable transit agencies to plan for transit vehicle electrification</a:t>
            </a:r>
            <a:endParaRPr/>
          </a:p>
        </p:txBody>
      </p:sp>
      <p:sp>
        <p:nvSpPr>
          <p:cNvPr id="281" name="Google Shape;281;p51"/>
          <p:cNvSpPr txBox="1"/>
          <p:nvPr>
            <p:ph idx="12" type="sldNum"/>
          </p:nvPr>
        </p:nvSpPr>
        <p:spPr>
          <a:xfrm>
            <a:off x="11308258" y="6437965"/>
            <a:ext cx="249000" cy="184800"/>
          </a:xfrm>
          <a:prstGeom prst="rect">
            <a:avLst/>
          </a:prstGeom>
        </p:spPr>
        <p:txBody>
          <a:bodyPr anchorCtr="0" anchor="t" bIns="0" lIns="0" spcFirstLastPara="1" rIns="0" wrap="square" tIns="0">
            <a:spAutoFit/>
          </a:bodyPr>
          <a:lstStyle/>
          <a:p>
            <a:pPr indent="0" lvl="0" marL="117475" rtl="0" algn="l">
              <a:spcBef>
                <a:spcPts val="0"/>
              </a:spcBef>
              <a:spcAft>
                <a:spcPts val="0"/>
              </a:spcAft>
              <a:buClr>
                <a:srgbClr val="000000"/>
              </a:buClr>
              <a:buFont typeface="Arial"/>
              <a:buNone/>
            </a:pPr>
            <a:fld id="{00000000-1234-1234-1234-123412341234}" type="slidenum">
              <a:rPr lang="en-US"/>
              <a:t>‹#›</a:t>
            </a:fld>
            <a:endParaRPr/>
          </a:p>
        </p:txBody>
      </p:sp>
      <p:sp>
        <p:nvSpPr>
          <p:cNvPr id="282" name="Google Shape;282;p51"/>
          <p:cNvSpPr txBox="1"/>
          <p:nvPr>
            <p:ph idx="4294967295" type="title"/>
          </p:nvPr>
        </p:nvSpPr>
        <p:spPr>
          <a:xfrm>
            <a:off x="1818382" y="301265"/>
            <a:ext cx="9687900" cy="57990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dk1"/>
              </a:buClr>
              <a:buSzPts val="1800"/>
              <a:buNone/>
            </a:pPr>
            <a:r>
              <a:rPr b="1" lang="en-US">
                <a:solidFill>
                  <a:schemeClr val="accent1"/>
                </a:solidFill>
                <a:latin typeface="Arial"/>
                <a:ea typeface="Arial"/>
                <a:cs typeface="Arial"/>
                <a:sym typeface="Arial"/>
              </a:rPr>
              <a:t>Business Purpose</a:t>
            </a:r>
            <a:endParaRPr b="1"/>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52"/>
          <p:cNvSpPr txBox="1"/>
          <p:nvPr>
            <p:ph idx="12" type="sldNum"/>
          </p:nvPr>
        </p:nvSpPr>
        <p:spPr>
          <a:xfrm>
            <a:off x="8763000" y="6356351"/>
            <a:ext cx="2743200" cy="3651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pic>
        <p:nvPicPr>
          <p:cNvPr id="289" name="Google Shape;289;p52"/>
          <p:cNvPicPr preferRelativeResize="0"/>
          <p:nvPr/>
        </p:nvPicPr>
        <p:blipFill>
          <a:blip r:embed="rId3">
            <a:alphaModFix/>
          </a:blip>
          <a:stretch>
            <a:fillRect/>
          </a:stretch>
        </p:blipFill>
        <p:spPr>
          <a:xfrm>
            <a:off x="4433592" y="1408242"/>
            <a:ext cx="7538493" cy="5313200"/>
          </a:xfrm>
          <a:prstGeom prst="rect">
            <a:avLst/>
          </a:prstGeom>
          <a:noFill/>
          <a:ln>
            <a:noFill/>
          </a:ln>
        </p:spPr>
      </p:pic>
      <p:sp>
        <p:nvSpPr>
          <p:cNvPr id="290" name="Google Shape;290;p52"/>
          <p:cNvSpPr txBox="1"/>
          <p:nvPr>
            <p:ph idx="1" type="body"/>
          </p:nvPr>
        </p:nvSpPr>
        <p:spPr>
          <a:xfrm>
            <a:off x="455675" y="1600200"/>
            <a:ext cx="3964800" cy="4805100"/>
          </a:xfrm>
          <a:prstGeom prst="rect">
            <a:avLst/>
          </a:prstGeom>
        </p:spPr>
        <p:txBody>
          <a:bodyPr anchorCtr="0" anchor="t" bIns="0" lIns="0" spcFirstLastPara="1" rIns="0" wrap="square" tIns="0">
            <a:noAutofit/>
          </a:bodyPr>
          <a:lstStyle/>
          <a:p>
            <a:pPr indent="-368300" lvl="0" marL="457200" rtl="0" algn="l">
              <a:lnSpc>
                <a:spcPct val="115000"/>
              </a:lnSpc>
              <a:spcBef>
                <a:spcPts val="1100"/>
              </a:spcBef>
              <a:spcAft>
                <a:spcPts val="0"/>
              </a:spcAft>
              <a:buSzPts val="2200"/>
              <a:buChar char="•"/>
            </a:pPr>
            <a:r>
              <a:rPr lang="en-US" sz="2200"/>
              <a:t>Department of Revenue begins collecting fees on July 1, 2022</a:t>
            </a:r>
            <a:endParaRPr sz="2200"/>
          </a:p>
          <a:p>
            <a:pPr indent="-368300" lvl="0" marL="457200" rtl="0" algn="l">
              <a:lnSpc>
                <a:spcPct val="115000"/>
              </a:lnSpc>
              <a:spcBef>
                <a:spcPts val="1100"/>
              </a:spcBef>
              <a:spcAft>
                <a:spcPts val="0"/>
              </a:spcAft>
              <a:buSzPts val="2200"/>
              <a:buChar char="•"/>
            </a:pPr>
            <a:r>
              <a:rPr lang="en-US" sz="2200"/>
              <a:t>Clean Transit Retail Delivery Fee is an ongoing revenue stream for Clean Transit Enterprise activities</a:t>
            </a:r>
            <a:endParaRPr sz="2200"/>
          </a:p>
          <a:p>
            <a:pPr indent="-368300" lvl="0" marL="457200" rtl="0" algn="l">
              <a:lnSpc>
                <a:spcPct val="115000"/>
              </a:lnSpc>
              <a:spcBef>
                <a:spcPts val="1100"/>
              </a:spcBef>
              <a:spcAft>
                <a:spcPts val="0"/>
              </a:spcAft>
              <a:buSzPts val="2200"/>
              <a:buChar char="•"/>
            </a:pPr>
            <a:r>
              <a:rPr lang="en-US" sz="2200"/>
              <a:t>Expected revenues reflect first 10 years of revenue projections</a:t>
            </a:r>
            <a:endParaRPr sz="2200"/>
          </a:p>
          <a:p>
            <a:pPr indent="0" lvl="0" marL="457200" rtl="0" algn="l">
              <a:spcBef>
                <a:spcPts val="1100"/>
              </a:spcBef>
              <a:spcAft>
                <a:spcPts val="0"/>
              </a:spcAft>
              <a:buNone/>
            </a:pPr>
            <a:r>
              <a:t/>
            </a:r>
            <a:endParaRPr/>
          </a:p>
        </p:txBody>
      </p:sp>
      <p:sp>
        <p:nvSpPr>
          <p:cNvPr id="291" name="Google Shape;291;p52"/>
          <p:cNvSpPr txBox="1"/>
          <p:nvPr>
            <p:ph type="title"/>
          </p:nvPr>
        </p:nvSpPr>
        <p:spPr>
          <a:xfrm>
            <a:off x="1818382" y="301265"/>
            <a:ext cx="9687900" cy="57990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dk1"/>
              </a:buClr>
              <a:buSzPts val="1800"/>
              <a:buNone/>
            </a:pPr>
            <a:r>
              <a:rPr b="1" lang="en-US">
                <a:solidFill>
                  <a:schemeClr val="accent1"/>
                </a:solidFill>
                <a:latin typeface="Arial"/>
                <a:ea typeface="Arial"/>
                <a:cs typeface="Arial"/>
                <a:sym typeface="Arial"/>
              </a:rPr>
              <a:t>Expected Revenues</a:t>
            </a:r>
            <a:endParaRPr b="1">
              <a:solidFill>
                <a:schemeClr val="accen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53"/>
          <p:cNvSpPr txBox="1"/>
          <p:nvPr>
            <p:ph type="title"/>
          </p:nvPr>
        </p:nvSpPr>
        <p:spPr>
          <a:xfrm>
            <a:off x="1818382" y="301265"/>
            <a:ext cx="9687900" cy="57990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dk1"/>
              </a:buClr>
              <a:buSzPts val="1800"/>
              <a:buNone/>
            </a:pPr>
            <a:r>
              <a:rPr b="1" lang="en-US">
                <a:solidFill>
                  <a:schemeClr val="accent1"/>
                </a:solidFill>
                <a:latin typeface="Arial"/>
                <a:ea typeface="Arial"/>
                <a:cs typeface="Arial"/>
                <a:sym typeface="Arial"/>
              </a:rPr>
              <a:t>Clean Transit Enterprise 10-Year Plan</a:t>
            </a:r>
            <a:endParaRPr b="1"/>
          </a:p>
        </p:txBody>
      </p:sp>
      <p:sp>
        <p:nvSpPr>
          <p:cNvPr id="298" name="Google Shape;298;p53"/>
          <p:cNvSpPr txBox="1"/>
          <p:nvPr/>
        </p:nvSpPr>
        <p:spPr>
          <a:xfrm>
            <a:off x="9513870" y="41875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9" name="Google Shape;299;p53"/>
          <p:cNvSpPr txBox="1"/>
          <p:nvPr/>
        </p:nvSpPr>
        <p:spPr>
          <a:xfrm>
            <a:off x="649200" y="1206450"/>
            <a:ext cx="4879800" cy="566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u="sng">
                <a:latin typeface="Trebuchet MS"/>
                <a:ea typeface="Trebuchet MS"/>
                <a:cs typeface="Trebuchet MS"/>
                <a:sym typeface="Trebuchet MS"/>
              </a:rPr>
              <a:t>Draft Outline</a:t>
            </a:r>
            <a:endParaRPr sz="2000" u="sng">
              <a:latin typeface="Trebuchet MS"/>
              <a:ea typeface="Trebuchet MS"/>
              <a:cs typeface="Trebuchet MS"/>
              <a:sym typeface="Trebuchet MS"/>
            </a:endParaRPr>
          </a:p>
          <a:p>
            <a:pPr indent="0" lvl="0" marL="0" rtl="0" algn="l">
              <a:spcBef>
                <a:spcPts val="0"/>
              </a:spcBef>
              <a:spcAft>
                <a:spcPts val="0"/>
              </a:spcAft>
              <a:buNone/>
            </a:pPr>
            <a:r>
              <a:t/>
            </a:r>
            <a:endParaRPr>
              <a:latin typeface="Trebuchet MS"/>
              <a:ea typeface="Trebuchet MS"/>
              <a:cs typeface="Trebuchet MS"/>
              <a:sym typeface="Trebuchet MS"/>
            </a:endParaRPr>
          </a:p>
          <a:p>
            <a:pPr indent="-317500" lvl="0" marL="457200" rtl="0" algn="l">
              <a:spcBef>
                <a:spcPts val="0"/>
              </a:spcBef>
              <a:spcAft>
                <a:spcPts val="0"/>
              </a:spcAft>
              <a:buSzPts val="1400"/>
              <a:buFont typeface="Trebuchet MS"/>
              <a:buAutoNum type="arabicPeriod"/>
            </a:pPr>
            <a:r>
              <a:rPr lang="en-US">
                <a:latin typeface="Trebuchet MS"/>
                <a:ea typeface="Trebuchet MS"/>
                <a:cs typeface="Trebuchet MS"/>
                <a:sym typeface="Trebuchet MS"/>
              </a:rPr>
              <a:t>Introduction</a:t>
            </a:r>
            <a:endParaRPr>
              <a:latin typeface="Trebuchet MS"/>
              <a:ea typeface="Trebuchet MS"/>
              <a:cs typeface="Trebuchet MS"/>
              <a:sym typeface="Trebuchet MS"/>
            </a:endParaRPr>
          </a:p>
          <a:p>
            <a:pPr indent="-317500" lvl="1" marL="914400" rtl="0" algn="l">
              <a:spcBef>
                <a:spcPts val="0"/>
              </a:spcBef>
              <a:spcAft>
                <a:spcPts val="0"/>
              </a:spcAft>
              <a:buSzPts val="1400"/>
              <a:buFont typeface="Trebuchet MS"/>
              <a:buAutoNum type="alphaLcPeriod"/>
            </a:pPr>
            <a:r>
              <a:rPr lang="en-US">
                <a:latin typeface="Trebuchet MS"/>
                <a:ea typeface="Trebuchet MS"/>
                <a:cs typeface="Trebuchet MS"/>
                <a:sym typeface="Trebuchet MS"/>
              </a:rPr>
              <a:t>SB21-260 Language</a:t>
            </a:r>
            <a:endParaRPr>
              <a:latin typeface="Trebuchet MS"/>
              <a:ea typeface="Trebuchet MS"/>
              <a:cs typeface="Trebuchet MS"/>
              <a:sym typeface="Trebuchet MS"/>
            </a:endParaRPr>
          </a:p>
          <a:p>
            <a:pPr indent="-317500" lvl="1" marL="914400" rtl="0" algn="l">
              <a:spcBef>
                <a:spcPts val="0"/>
              </a:spcBef>
              <a:spcAft>
                <a:spcPts val="0"/>
              </a:spcAft>
              <a:buSzPts val="1400"/>
              <a:buFont typeface="Trebuchet MS"/>
              <a:buAutoNum type="alphaLcPeriod"/>
            </a:pPr>
            <a:r>
              <a:rPr lang="en-US">
                <a:latin typeface="Trebuchet MS"/>
                <a:ea typeface="Trebuchet MS"/>
                <a:cs typeface="Trebuchet MS"/>
                <a:sym typeface="Trebuchet MS"/>
              </a:rPr>
              <a:t>State of Colorado ZEV Goals</a:t>
            </a:r>
            <a:endParaRPr>
              <a:latin typeface="Trebuchet MS"/>
              <a:ea typeface="Trebuchet MS"/>
              <a:cs typeface="Trebuchet MS"/>
              <a:sym typeface="Trebuchet MS"/>
            </a:endParaRPr>
          </a:p>
          <a:p>
            <a:pPr indent="-317500" lvl="0" marL="457200" rtl="0" algn="l">
              <a:spcBef>
                <a:spcPts val="0"/>
              </a:spcBef>
              <a:spcAft>
                <a:spcPts val="0"/>
              </a:spcAft>
              <a:buSzPts val="1400"/>
              <a:buFont typeface="Trebuchet MS"/>
              <a:buAutoNum type="arabicPeriod"/>
            </a:pPr>
            <a:r>
              <a:rPr lang="en-US">
                <a:latin typeface="Trebuchet MS"/>
                <a:ea typeface="Trebuchet MS"/>
                <a:cs typeface="Trebuchet MS"/>
                <a:sym typeface="Trebuchet MS"/>
              </a:rPr>
              <a:t>Anticipated Fee Revenues for FY23-FY32</a:t>
            </a:r>
            <a:endParaRPr>
              <a:latin typeface="Trebuchet MS"/>
              <a:ea typeface="Trebuchet MS"/>
              <a:cs typeface="Trebuchet MS"/>
              <a:sym typeface="Trebuchet MS"/>
            </a:endParaRPr>
          </a:p>
          <a:p>
            <a:pPr indent="-317500" lvl="1" marL="914400" rtl="0" algn="l">
              <a:spcBef>
                <a:spcPts val="0"/>
              </a:spcBef>
              <a:spcAft>
                <a:spcPts val="0"/>
              </a:spcAft>
              <a:buSzPts val="1400"/>
              <a:buFont typeface="Trebuchet MS"/>
              <a:buAutoNum type="alphaLcPeriod"/>
            </a:pPr>
            <a:r>
              <a:rPr lang="en-US">
                <a:latin typeface="Trebuchet MS"/>
                <a:ea typeface="Trebuchet MS"/>
                <a:cs typeface="Trebuchet MS"/>
                <a:sym typeface="Trebuchet MS"/>
              </a:rPr>
              <a:t>Fee Levels</a:t>
            </a:r>
            <a:endParaRPr>
              <a:latin typeface="Trebuchet MS"/>
              <a:ea typeface="Trebuchet MS"/>
              <a:cs typeface="Trebuchet MS"/>
              <a:sym typeface="Trebuchet MS"/>
            </a:endParaRPr>
          </a:p>
          <a:p>
            <a:pPr indent="-317500" lvl="1" marL="914400" rtl="0" algn="l">
              <a:spcBef>
                <a:spcPts val="0"/>
              </a:spcBef>
              <a:spcAft>
                <a:spcPts val="0"/>
              </a:spcAft>
              <a:buSzPts val="1400"/>
              <a:buFont typeface="Trebuchet MS"/>
              <a:buAutoNum type="alphaLcPeriod"/>
            </a:pPr>
            <a:r>
              <a:rPr lang="en-US">
                <a:latin typeface="Trebuchet MS"/>
                <a:ea typeface="Trebuchet MS"/>
                <a:cs typeface="Trebuchet MS"/>
                <a:sym typeface="Trebuchet MS"/>
              </a:rPr>
              <a:t>Anticipated Revenues by Year</a:t>
            </a:r>
            <a:endParaRPr>
              <a:latin typeface="Trebuchet MS"/>
              <a:ea typeface="Trebuchet MS"/>
              <a:cs typeface="Trebuchet MS"/>
              <a:sym typeface="Trebuchet MS"/>
            </a:endParaRPr>
          </a:p>
          <a:p>
            <a:pPr indent="-317500" lvl="1" marL="914400" rtl="0" algn="l">
              <a:spcBef>
                <a:spcPts val="0"/>
              </a:spcBef>
              <a:spcAft>
                <a:spcPts val="0"/>
              </a:spcAft>
              <a:buSzPts val="1400"/>
              <a:buFont typeface="Trebuchet MS"/>
              <a:buAutoNum type="alphaLcPeriod"/>
            </a:pPr>
            <a:r>
              <a:rPr lang="en-US">
                <a:latin typeface="Trebuchet MS"/>
                <a:ea typeface="Trebuchet MS"/>
                <a:cs typeface="Trebuchet MS"/>
                <a:sym typeface="Trebuchet MS"/>
              </a:rPr>
              <a:t>Potential Matching Funds</a:t>
            </a:r>
            <a:endParaRPr>
              <a:latin typeface="Trebuchet MS"/>
              <a:ea typeface="Trebuchet MS"/>
              <a:cs typeface="Trebuchet MS"/>
              <a:sym typeface="Trebuchet MS"/>
            </a:endParaRPr>
          </a:p>
          <a:p>
            <a:pPr indent="-317500" lvl="0" marL="457200" rtl="0" algn="l">
              <a:spcBef>
                <a:spcPts val="0"/>
              </a:spcBef>
              <a:spcAft>
                <a:spcPts val="0"/>
              </a:spcAft>
              <a:buSzPts val="1400"/>
              <a:buFont typeface="Trebuchet MS"/>
              <a:buAutoNum type="arabicPeriod"/>
            </a:pPr>
            <a:r>
              <a:rPr lang="en-US">
                <a:latin typeface="Trebuchet MS"/>
                <a:ea typeface="Trebuchet MS"/>
                <a:cs typeface="Trebuchet MS"/>
                <a:sym typeface="Trebuchet MS"/>
              </a:rPr>
              <a:t>Transit Electrification Barriers &amp; Opportunities</a:t>
            </a:r>
            <a:endParaRPr>
              <a:latin typeface="Trebuchet MS"/>
              <a:ea typeface="Trebuchet MS"/>
              <a:cs typeface="Trebuchet MS"/>
              <a:sym typeface="Trebuchet MS"/>
            </a:endParaRPr>
          </a:p>
          <a:p>
            <a:pPr indent="-317500" lvl="1" marL="914400" rtl="0" algn="l">
              <a:spcBef>
                <a:spcPts val="0"/>
              </a:spcBef>
              <a:spcAft>
                <a:spcPts val="0"/>
              </a:spcAft>
              <a:buSzPts val="1400"/>
              <a:buFont typeface="Trebuchet MS"/>
              <a:buAutoNum type="alphaLcPeriod"/>
            </a:pPr>
            <a:r>
              <a:rPr lang="en-US">
                <a:latin typeface="Trebuchet MS"/>
                <a:ea typeface="Trebuchet MS"/>
                <a:cs typeface="Trebuchet MS"/>
                <a:sym typeface="Trebuchet MS"/>
              </a:rPr>
              <a:t>Current State Transit Fleet Inventory</a:t>
            </a:r>
            <a:endParaRPr>
              <a:latin typeface="Trebuchet MS"/>
              <a:ea typeface="Trebuchet MS"/>
              <a:cs typeface="Trebuchet MS"/>
              <a:sym typeface="Trebuchet MS"/>
            </a:endParaRPr>
          </a:p>
          <a:p>
            <a:pPr indent="-317500" lvl="1" marL="914400" rtl="0" algn="l">
              <a:spcBef>
                <a:spcPts val="0"/>
              </a:spcBef>
              <a:spcAft>
                <a:spcPts val="0"/>
              </a:spcAft>
              <a:buSzPts val="1400"/>
              <a:buFont typeface="Trebuchet MS"/>
              <a:buAutoNum type="alphaLcPeriod"/>
            </a:pPr>
            <a:r>
              <a:rPr lang="en-US">
                <a:latin typeface="Trebuchet MS"/>
                <a:ea typeface="Trebuchet MS"/>
                <a:cs typeface="Trebuchet MS"/>
                <a:sym typeface="Trebuchet MS"/>
              </a:rPr>
              <a:t>Technology Availability</a:t>
            </a:r>
            <a:endParaRPr>
              <a:latin typeface="Trebuchet MS"/>
              <a:ea typeface="Trebuchet MS"/>
              <a:cs typeface="Trebuchet MS"/>
              <a:sym typeface="Trebuchet MS"/>
            </a:endParaRPr>
          </a:p>
          <a:p>
            <a:pPr indent="-317500" lvl="1" marL="914400" rtl="0" algn="l">
              <a:spcBef>
                <a:spcPts val="0"/>
              </a:spcBef>
              <a:spcAft>
                <a:spcPts val="0"/>
              </a:spcAft>
              <a:buSzPts val="1400"/>
              <a:buFont typeface="Trebuchet MS"/>
              <a:buAutoNum type="alphaLcPeriod"/>
            </a:pPr>
            <a:r>
              <a:rPr lang="en-US">
                <a:latin typeface="Trebuchet MS"/>
                <a:ea typeface="Trebuchet MS"/>
                <a:cs typeface="Trebuchet MS"/>
                <a:sym typeface="Trebuchet MS"/>
              </a:rPr>
              <a:t>Barriers to Implementation</a:t>
            </a:r>
            <a:endParaRPr>
              <a:latin typeface="Trebuchet MS"/>
              <a:ea typeface="Trebuchet MS"/>
              <a:cs typeface="Trebuchet MS"/>
              <a:sym typeface="Trebuchet MS"/>
            </a:endParaRPr>
          </a:p>
          <a:p>
            <a:pPr indent="-317500" lvl="1" marL="914400" rtl="0" algn="l">
              <a:spcBef>
                <a:spcPts val="0"/>
              </a:spcBef>
              <a:spcAft>
                <a:spcPts val="0"/>
              </a:spcAft>
              <a:buSzPts val="1400"/>
              <a:buFont typeface="Trebuchet MS"/>
              <a:buAutoNum type="alphaLcPeriod"/>
            </a:pPr>
            <a:r>
              <a:rPr lang="en-US">
                <a:latin typeface="Trebuchet MS"/>
                <a:ea typeface="Trebuchet MS"/>
                <a:cs typeface="Trebuchet MS"/>
                <a:sym typeface="Trebuchet MS"/>
              </a:rPr>
              <a:t>Anticipated Costs &amp; Timelines</a:t>
            </a:r>
            <a:endParaRPr>
              <a:latin typeface="Trebuchet MS"/>
              <a:ea typeface="Trebuchet MS"/>
              <a:cs typeface="Trebuchet MS"/>
              <a:sym typeface="Trebuchet MS"/>
            </a:endParaRPr>
          </a:p>
          <a:p>
            <a:pPr indent="-317500" lvl="1" marL="914400" rtl="0" algn="l">
              <a:spcBef>
                <a:spcPts val="0"/>
              </a:spcBef>
              <a:spcAft>
                <a:spcPts val="0"/>
              </a:spcAft>
              <a:buSzPts val="1400"/>
              <a:buFont typeface="Trebuchet MS"/>
              <a:buAutoNum type="alphaLcPeriod"/>
            </a:pPr>
            <a:r>
              <a:rPr lang="en-US">
                <a:latin typeface="Trebuchet MS"/>
                <a:ea typeface="Trebuchet MS"/>
                <a:cs typeface="Trebuchet MS"/>
                <a:sym typeface="Trebuchet MS"/>
              </a:rPr>
              <a:t>Supporting Policies &amp; Actions</a:t>
            </a:r>
            <a:endParaRPr>
              <a:latin typeface="Trebuchet MS"/>
              <a:ea typeface="Trebuchet MS"/>
              <a:cs typeface="Trebuchet MS"/>
              <a:sym typeface="Trebuchet MS"/>
            </a:endParaRPr>
          </a:p>
          <a:p>
            <a:pPr indent="-317500" lvl="0" marL="457200" rtl="0" algn="l">
              <a:spcBef>
                <a:spcPts val="0"/>
              </a:spcBef>
              <a:spcAft>
                <a:spcPts val="0"/>
              </a:spcAft>
              <a:buSzPts val="1400"/>
              <a:buFont typeface="Trebuchet MS"/>
              <a:buAutoNum type="arabicPeriod"/>
            </a:pPr>
            <a:r>
              <a:rPr lang="en-US">
                <a:latin typeface="Trebuchet MS"/>
                <a:ea typeface="Trebuchet MS"/>
                <a:cs typeface="Trebuchet MS"/>
                <a:sym typeface="Trebuchet MS"/>
              </a:rPr>
              <a:t>Clean Transit Enterprise Funding Strategy</a:t>
            </a:r>
            <a:endParaRPr>
              <a:latin typeface="Trebuchet MS"/>
              <a:ea typeface="Trebuchet MS"/>
              <a:cs typeface="Trebuchet MS"/>
              <a:sym typeface="Trebuchet MS"/>
            </a:endParaRPr>
          </a:p>
          <a:p>
            <a:pPr indent="-317500" lvl="1" marL="914400" rtl="0" algn="l">
              <a:spcBef>
                <a:spcPts val="0"/>
              </a:spcBef>
              <a:spcAft>
                <a:spcPts val="0"/>
              </a:spcAft>
              <a:buSzPts val="1400"/>
              <a:buFont typeface="Trebuchet MS"/>
              <a:buAutoNum type="alphaLcPeriod"/>
            </a:pPr>
            <a:r>
              <a:rPr lang="en-US">
                <a:latin typeface="Trebuchet MS"/>
                <a:ea typeface="Trebuchet MS"/>
                <a:cs typeface="Trebuchet MS"/>
                <a:sym typeface="Trebuchet MS"/>
              </a:rPr>
              <a:t>Funding Mechanisms</a:t>
            </a:r>
            <a:endParaRPr>
              <a:latin typeface="Trebuchet MS"/>
              <a:ea typeface="Trebuchet MS"/>
              <a:cs typeface="Trebuchet MS"/>
              <a:sym typeface="Trebuchet MS"/>
            </a:endParaRPr>
          </a:p>
          <a:p>
            <a:pPr indent="-317500" lvl="1" marL="914400" rtl="0" algn="l">
              <a:spcBef>
                <a:spcPts val="0"/>
              </a:spcBef>
              <a:spcAft>
                <a:spcPts val="0"/>
              </a:spcAft>
              <a:buSzPts val="1400"/>
              <a:buFont typeface="Trebuchet MS"/>
              <a:buAutoNum type="alphaLcPeriod"/>
            </a:pPr>
            <a:r>
              <a:rPr lang="en-US">
                <a:latin typeface="Trebuchet MS"/>
                <a:ea typeface="Trebuchet MS"/>
                <a:cs typeface="Trebuchet MS"/>
                <a:sym typeface="Trebuchet MS"/>
              </a:rPr>
              <a:t>Funding Category Prioritization</a:t>
            </a:r>
            <a:endParaRPr>
              <a:latin typeface="Trebuchet MS"/>
              <a:ea typeface="Trebuchet MS"/>
              <a:cs typeface="Trebuchet MS"/>
              <a:sym typeface="Trebuchet MS"/>
            </a:endParaRPr>
          </a:p>
          <a:p>
            <a:pPr indent="-317500" lvl="1" marL="914400" rtl="0" algn="l">
              <a:spcBef>
                <a:spcPts val="0"/>
              </a:spcBef>
              <a:spcAft>
                <a:spcPts val="0"/>
              </a:spcAft>
              <a:buSzPts val="1400"/>
              <a:buFont typeface="Trebuchet MS"/>
              <a:buAutoNum type="alphaLcPeriod"/>
            </a:pPr>
            <a:r>
              <a:rPr lang="en-US">
                <a:latin typeface="Trebuchet MS"/>
                <a:ea typeface="Trebuchet MS"/>
                <a:cs typeface="Trebuchet MS"/>
                <a:sym typeface="Trebuchet MS"/>
              </a:rPr>
              <a:t>Project Prioritization</a:t>
            </a:r>
            <a:endParaRPr>
              <a:latin typeface="Trebuchet MS"/>
              <a:ea typeface="Trebuchet MS"/>
              <a:cs typeface="Trebuchet MS"/>
              <a:sym typeface="Trebuchet MS"/>
            </a:endParaRPr>
          </a:p>
          <a:p>
            <a:pPr indent="-317500" lvl="1" marL="914400" rtl="0" algn="l">
              <a:spcBef>
                <a:spcPts val="0"/>
              </a:spcBef>
              <a:spcAft>
                <a:spcPts val="0"/>
              </a:spcAft>
              <a:buSzPts val="1400"/>
              <a:buFont typeface="Trebuchet MS"/>
              <a:buAutoNum type="alphaLcPeriod"/>
            </a:pPr>
            <a:r>
              <a:rPr lang="en-US">
                <a:latin typeface="Trebuchet MS"/>
                <a:ea typeface="Trebuchet MS"/>
                <a:cs typeface="Trebuchet MS"/>
                <a:sym typeface="Trebuchet MS"/>
              </a:rPr>
              <a:t>Match Levels</a:t>
            </a:r>
            <a:endParaRPr>
              <a:latin typeface="Trebuchet MS"/>
              <a:ea typeface="Trebuchet MS"/>
              <a:cs typeface="Trebuchet MS"/>
              <a:sym typeface="Trebuchet MS"/>
            </a:endParaRPr>
          </a:p>
          <a:p>
            <a:pPr indent="-317500" lvl="1" marL="914400" rtl="0" algn="l">
              <a:spcBef>
                <a:spcPts val="0"/>
              </a:spcBef>
              <a:spcAft>
                <a:spcPts val="0"/>
              </a:spcAft>
              <a:buSzPts val="1400"/>
              <a:buFont typeface="Trebuchet MS"/>
              <a:buAutoNum type="alphaLcPeriod"/>
            </a:pPr>
            <a:r>
              <a:rPr lang="en-US">
                <a:latin typeface="Trebuchet MS"/>
                <a:ea typeface="Trebuchet MS"/>
                <a:cs typeface="Trebuchet MS"/>
                <a:sym typeface="Trebuchet MS"/>
              </a:rPr>
              <a:t>Scrapping Requirements</a:t>
            </a:r>
            <a:endParaRPr>
              <a:latin typeface="Trebuchet MS"/>
              <a:ea typeface="Trebuchet MS"/>
              <a:cs typeface="Trebuchet MS"/>
              <a:sym typeface="Trebuchet MS"/>
            </a:endParaRPr>
          </a:p>
          <a:p>
            <a:pPr indent="-317500" lvl="1" marL="914400" rtl="0" algn="l">
              <a:spcBef>
                <a:spcPts val="0"/>
              </a:spcBef>
              <a:spcAft>
                <a:spcPts val="0"/>
              </a:spcAft>
              <a:buSzPts val="1400"/>
              <a:buFont typeface="Trebuchet MS"/>
              <a:buAutoNum type="alphaLcPeriod"/>
            </a:pPr>
            <a:r>
              <a:rPr lang="en-US">
                <a:latin typeface="Trebuchet MS"/>
                <a:ea typeface="Trebuchet MS"/>
                <a:cs typeface="Trebuchet MS"/>
                <a:sym typeface="Trebuchet MS"/>
              </a:rPr>
              <a:t>Replacement Ratios</a:t>
            </a:r>
            <a:endParaRPr>
              <a:latin typeface="Trebuchet MS"/>
              <a:ea typeface="Trebuchet MS"/>
              <a:cs typeface="Trebuchet MS"/>
              <a:sym typeface="Trebuchet MS"/>
            </a:endParaRPr>
          </a:p>
          <a:p>
            <a:pPr indent="-317500" lvl="1" marL="914400" rtl="0" algn="l">
              <a:spcBef>
                <a:spcPts val="0"/>
              </a:spcBef>
              <a:spcAft>
                <a:spcPts val="0"/>
              </a:spcAft>
              <a:buSzPts val="1400"/>
              <a:buFont typeface="Trebuchet MS"/>
              <a:buAutoNum type="alphaLcPeriod"/>
            </a:pPr>
            <a:r>
              <a:rPr lang="en-US">
                <a:latin typeface="Trebuchet MS"/>
                <a:ea typeface="Trebuchet MS"/>
                <a:cs typeface="Trebuchet MS"/>
                <a:sym typeface="Trebuchet MS"/>
              </a:rPr>
              <a:t>Other Policy Decisions</a:t>
            </a:r>
            <a:endParaRPr>
              <a:latin typeface="Trebuchet MS"/>
              <a:ea typeface="Trebuchet MS"/>
              <a:cs typeface="Trebuchet MS"/>
              <a:sym typeface="Trebuchet MS"/>
            </a:endParaRPr>
          </a:p>
          <a:p>
            <a:pPr indent="-317500" lvl="0" marL="457200" rtl="0" algn="l">
              <a:spcBef>
                <a:spcPts val="0"/>
              </a:spcBef>
              <a:spcAft>
                <a:spcPts val="0"/>
              </a:spcAft>
              <a:buSzPts val="1400"/>
              <a:buFont typeface="Trebuchet MS"/>
              <a:buAutoNum type="arabicPeriod"/>
            </a:pPr>
            <a:r>
              <a:rPr lang="en-US">
                <a:latin typeface="Trebuchet MS"/>
                <a:ea typeface="Trebuchet MS"/>
                <a:cs typeface="Trebuchet MS"/>
                <a:sym typeface="Trebuchet MS"/>
              </a:rPr>
              <a:t>Implementation &amp; Tracking</a:t>
            </a:r>
            <a:endParaRPr>
              <a:latin typeface="Trebuchet MS"/>
              <a:ea typeface="Trebuchet MS"/>
              <a:cs typeface="Trebuchet MS"/>
              <a:sym typeface="Trebuchet MS"/>
            </a:endParaRPr>
          </a:p>
          <a:p>
            <a:pPr indent="-317500" lvl="0" marL="457200" rtl="0" algn="l">
              <a:spcBef>
                <a:spcPts val="0"/>
              </a:spcBef>
              <a:spcAft>
                <a:spcPts val="0"/>
              </a:spcAft>
              <a:buSzPts val="1400"/>
              <a:buFont typeface="Trebuchet MS"/>
              <a:buAutoNum type="arabicPeriod"/>
            </a:pPr>
            <a:r>
              <a:rPr lang="en-US">
                <a:latin typeface="Trebuchet MS"/>
                <a:ea typeface="Trebuchet MS"/>
                <a:cs typeface="Trebuchet MS"/>
                <a:sym typeface="Trebuchet MS"/>
              </a:rPr>
              <a:t>Conclusions</a:t>
            </a:r>
            <a:endParaRPr>
              <a:latin typeface="Trebuchet MS"/>
              <a:ea typeface="Trebuchet MS"/>
              <a:cs typeface="Trebuchet MS"/>
              <a:sym typeface="Trebuchet MS"/>
            </a:endParaRPr>
          </a:p>
        </p:txBody>
      </p:sp>
      <p:sp>
        <p:nvSpPr>
          <p:cNvPr id="300" name="Google Shape;300;p53"/>
          <p:cNvSpPr/>
          <p:nvPr/>
        </p:nvSpPr>
        <p:spPr>
          <a:xfrm>
            <a:off x="6096000" y="1628225"/>
            <a:ext cx="3724500" cy="664200"/>
          </a:xfrm>
          <a:prstGeom prst="wedgeRectCallout">
            <a:avLst>
              <a:gd fmla="val -50118" name="adj1"/>
              <a:gd fmla="val 25501"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a:t>Legislation and 2020 Colorado EV Plan</a:t>
            </a:r>
            <a:endParaRPr b="1"/>
          </a:p>
        </p:txBody>
      </p:sp>
      <p:sp>
        <p:nvSpPr>
          <p:cNvPr id="301" name="Google Shape;301;p53"/>
          <p:cNvSpPr/>
          <p:nvPr/>
        </p:nvSpPr>
        <p:spPr>
          <a:xfrm>
            <a:off x="6096000" y="2526075"/>
            <a:ext cx="5572800" cy="664200"/>
          </a:xfrm>
          <a:prstGeom prst="wedgeRectCallout">
            <a:avLst>
              <a:gd fmla="val -49936" name="adj1"/>
              <a:gd fmla="val -24992"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a:t>CDOT Division of Accounting &amp; Finance (CDOT DAF) and Colorado Department of Revenue (DOR)</a:t>
            </a:r>
            <a:endParaRPr b="1"/>
          </a:p>
        </p:txBody>
      </p:sp>
      <p:sp>
        <p:nvSpPr>
          <p:cNvPr id="302" name="Google Shape;302;p53"/>
          <p:cNvSpPr/>
          <p:nvPr/>
        </p:nvSpPr>
        <p:spPr>
          <a:xfrm>
            <a:off x="6389125" y="3706500"/>
            <a:ext cx="4493700" cy="664200"/>
          </a:xfrm>
          <a:prstGeom prst="wedgeRectCallout">
            <a:avLst>
              <a:gd fmla="val -50136" name="adj1"/>
              <a:gd fmla="val -20084"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a:t>Colorado Transit Zero Emission Vehicle Roadmap</a:t>
            </a:r>
            <a:endParaRPr b="1"/>
          </a:p>
        </p:txBody>
      </p:sp>
      <p:sp>
        <p:nvSpPr>
          <p:cNvPr id="303" name="Google Shape;303;p53"/>
          <p:cNvSpPr/>
          <p:nvPr/>
        </p:nvSpPr>
        <p:spPr>
          <a:xfrm>
            <a:off x="3319950" y="1797725"/>
            <a:ext cx="2776200" cy="3252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53"/>
          <p:cNvSpPr/>
          <p:nvPr/>
        </p:nvSpPr>
        <p:spPr>
          <a:xfrm>
            <a:off x="4471975" y="2614225"/>
            <a:ext cx="1624200" cy="3252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53"/>
          <p:cNvSpPr/>
          <p:nvPr/>
        </p:nvSpPr>
        <p:spPr>
          <a:xfrm>
            <a:off x="4810800" y="3876000"/>
            <a:ext cx="1578300" cy="3252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53"/>
          <p:cNvSpPr/>
          <p:nvPr/>
        </p:nvSpPr>
        <p:spPr>
          <a:xfrm>
            <a:off x="608525" y="4576100"/>
            <a:ext cx="4357500" cy="19584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53"/>
          <p:cNvSpPr/>
          <p:nvPr/>
        </p:nvSpPr>
        <p:spPr>
          <a:xfrm>
            <a:off x="6602500" y="5309100"/>
            <a:ext cx="4493700" cy="664200"/>
          </a:xfrm>
          <a:prstGeom prst="wedgeRectCallout">
            <a:avLst>
              <a:gd fmla="val -50136" name="adj1"/>
              <a:gd fmla="val -20084"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i="1" lang="en-US"/>
              <a:t>Focus of Clean Transit Enterprise Board &amp; Stakeholder Conversations</a:t>
            </a:r>
            <a:endParaRPr b="1" i="1"/>
          </a:p>
        </p:txBody>
      </p:sp>
      <p:sp>
        <p:nvSpPr>
          <p:cNvPr id="308" name="Google Shape;308;p53"/>
          <p:cNvSpPr/>
          <p:nvPr/>
        </p:nvSpPr>
        <p:spPr>
          <a:xfrm>
            <a:off x="5024175" y="5478600"/>
            <a:ext cx="1578300" cy="3252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54"/>
          <p:cNvSpPr txBox="1"/>
          <p:nvPr>
            <p:ph type="title"/>
          </p:nvPr>
        </p:nvSpPr>
        <p:spPr>
          <a:xfrm>
            <a:off x="1818382" y="301265"/>
            <a:ext cx="9687900" cy="57990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dk1"/>
              </a:buClr>
              <a:buSzPts val="1800"/>
              <a:buNone/>
            </a:pPr>
            <a:r>
              <a:rPr b="1" lang="en-US">
                <a:solidFill>
                  <a:schemeClr val="accent1"/>
                </a:solidFill>
                <a:latin typeface="Arial"/>
                <a:ea typeface="Arial"/>
                <a:cs typeface="Arial"/>
                <a:sym typeface="Arial"/>
              </a:rPr>
              <a:t>Funding Mechanisms</a:t>
            </a:r>
            <a:endParaRPr b="1"/>
          </a:p>
        </p:txBody>
      </p:sp>
      <p:sp>
        <p:nvSpPr>
          <p:cNvPr id="315" name="Google Shape;315;p54"/>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16" name="Google Shape;316;p54"/>
          <p:cNvSpPr txBox="1"/>
          <p:nvPr/>
        </p:nvSpPr>
        <p:spPr>
          <a:xfrm>
            <a:off x="342000" y="1162800"/>
            <a:ext cx="11667600" cy="1015800"/>
          </a:xfrm>
          <a:prstGeom prst="rect">
            <a:avLst/>
          </a:prstGeom>
          <a:noFill/>
          <a:ln>
            <a:noFill/>
          </a:ln>
        </p:spPr>
        <p:txBody>
          <a:bodyPr anchorCtr="0" anchor="t" bIns="91425" lIns="91425" spcFirstLastPara="1" rIns="91425" wrap="square" tIns="91425">
            <a:spAutoFit/>
          </a:bodyPr>
          <a:lstStyle/>
          <a:p>
            <a:pPr indent="0" lvl="0" marL="914400" rtl="0" algn="l">
              <a:spcBef>
                <a:spcPts val="1200"/>
              </a:spcBef>
              <a:spcAft>
                <a:spcPts val="0"/>
              </a:spcAft>
              <a:buNone/>
            </a:pPr>
            <a:r>
              <a:t/>
            </a:r>
            <a:endParaRPr sz="6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b="1" lang="en-US" sz="2400">
                <a:solidFill>
                  <a:schemeClr val="dk1"/>
                </a:solidFill>
                <a:latin typeface="Trebuchet MS"/>
                <a:ea typeface="Trebuchet MS"/>
                <a:cs typeface="Trebuchet MS"/>
                <a:sym typeface="Trebuchet MS"/>
              </a:rPr>
              <a:t>The Enterprise is authorized to make “grants, loans, and rebates” in support of its business purpose</a:t>
            </a:r>
            <a:endParaRPr sz="2000">
              <a:latin typeface="Trebuchet MS"/>
              <a:ea typeface="Trebuchet MS"/>
              <a:cs typeface="Trebuchet MS"/>
              <a:sym typeface="Trebuchet MS"/>
            </a:endParaRPr>
          </a:p>
        </p:txBody>
      </p:sp>
      <p:pic>
        <p:nvPicPr>
          <p:cNvPr descr="Forms response chart. Question title: Which of the following Funding Mechanisms should the Clean Transit Enterprise offer to applicants? (select as many as you like). Number of responses: 7 responses." id="317" name="Google Shape;317;p54" title="Which of the following Funding Mechanisms should the Clean Transit Enterprise offer to applicants? (select as many as you like)"/>
          <p:cNvPicPr preferRelativeResize="0"/>
          <p:nvPr/>
        </p:nvPicPr>
        <p:blipFill>
          <a:blip r:embed="rId3">
            <a:alphaModFix/>
          </a:blip>
          <a:stretch>
            <a:fillRect/>
          </a:stretch>
        </p:blipFill>
        <p:spPr>
          <a:xfrm>
            <a:off x="7138375" y="2175800"/>
            <a:ext cx="4078648" cy="2073175"/>
          </a:xfrm>
          <a:prstGeom prst="rect">
            <a:avLst/>
          </a:prstGeom>
          <a:noFill/>
          <a:ln cap="flat" cmpd="sng" w="9525">
            <a:solidFill>
              <a:schemeClr val="dk2"/>
            </a:solidFill>
            <a:prstDash val="solid"/>
            <a:round/>
            <a:headEnd len="sm" w="sm" type="none"/>
            <a:tailEnd len="sm" w="sm" type="none"/>
          </a:ln>
        </p:spPr>
      </p:pic>
      <p:pic>
        <p:nvPicPr>
          <p:cNvPr descr="Forms response chart. Question title: Which of the following Funding Mechanisms should the Clean Transit Enterprise offer to applicants? (select as many as you like). Number of responses: 6 responses." id="318" name="Google Shape;318;p54" title="Which of the following Funding Mechanisms should the Clean Transit Enterprise offer to applicants? (select as many as you like)"/>
          <p:cNvPicPr preferRelativeResize="0"/>
          <p:nvPr/>
        </p:nvPicPr>
        <p:blipFill>
          <a:blip r:embed="rId4">
            <a:alphaModFix/>
          </a:blip>
          <a:stretch>
            <a:fillRect/>
          </a:stretch>
        </p:blipFill>
        <p:spPr>
          <a:xfrm>
            <a:off x="4056674" y="4518987"/>
            <a:ext cx="4078648" cy="2073159"/>
          </a:xfrm>
          <a:prstGeom prst="rect">
            <a:avLst/>
          </a:prstGeom>
          <a:noFill/>
          <a:ln cap="flat" cmpd="sng" w="9525">
            <a:solidFill>
              <a:schemeClr val="dk2"/>
            </a:solidFill>
            <a:prstDash val="solid"/>
            <a:round/>
            <a:headEnd len="sm" w="sm" type="none"/>
            <a:tailEnd len="sm" w="sm" type="none"/>
          </a:ln>
        </p:spPr>
      </p:pic>
      <p:pic>
        <p:nvPicPr>
          <p:cNvPr descr="Forms response chart. Question title: Which of the following Funding Mechanisms should the Clean Transit Enterprise offer to applicants? (select as many as you like). Number of responses: 14 responses." id="319" name="Google Shape;319;p54" title="Which of the following Funding Mechanisms should the Clean Transit Enterprise offer to applicants? (select as many as you like)"/>
          <p:cNvPicPr preferRelativeResize="0"/>
          <p:nvPr/>
        </p:nvPicPr>
        <p:blipFill>
          <a:blip r:embed="rId5">
            <a:alphaModFix/>
          </a:blip>
          <a:stretch>
            <a:fillRect/>
          </a:stretch>
        </p:blipFill>
        <p:spPr>
          <a:xfrm>
            <a:off x="1072487" y="2175800"/>
            <a:ext cx="4078664" cy="2073175"/>
          </a:xfrm>
          <a:prstGeom prst="rect">
            <a:avLst/>
          </a:prstGeom>
          <a:noFill/>
          <a:ln cap="flat" cmpd="sng" w="9525">
            <a:solidFill>
              <a:schemeClr val="dk2"/>
            </a:solidFill>
            <a:prstDash val="solid"/>
            <a:round/>
            <a:headEnd len="sm" w="sm" type="none"/>
            <a:tailEnd len="sm" w="sm" type="none"/>
          </a:ln>
        </p:spPr>
      </p:pic>
      <p:sp>
        <p:nvSpPr>
          <p:cNvPr id="320" name="Google Shape;320;p54"/>
          <p:cNvSpPr txBox="1"/>
          <p:nvPr/>
        </p:nvSpPr>
        <p:spPr>
          <a:xfrm>
            <a:off x="2228900" y="4263775"/>
            <a:ext cx="1765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Trebuchet MS"/>
                <a:ea typeface="Trebuchet MS"/>
                <a:cs typeface="Trebuchet MS"/>
                <a:sym typeface="Trebuchet MS"/>
              </a:rPr>
              <a:t>Transit Monthly</a:t>
            </a:r>
            <a:endParaRPr b="1" sz="1200">
              <a:latin typeface="Trebuchet MS"/>
              <a:ea typeface="Trebuchet MS"/>
              <a:cs typeface="Trebuchet MS"/>
              <a:sym typeface="Trebuchet MS"/>
            </a:endParaRPr>
          </a:p>
        </p:txBody>
      </p:sp>
      <p:sp>
        <p:nvSpPr>
          <p:cNvPr id="321" name="Google Shape;321;p54"/>
          <p:cNvSpPr txBox="1"/>
          <p:nvPr/>
        </p:nvSpPr>
        <p:spPr>
          <a:xfrm>
            <a:off x="8294800" y="4263775"/>
            <a:ext cx="1979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Trebuchet MS"/>
                <a:ea typeface="Trebuchet MS"/>
                <a:cs typeface="Trebuchet MS"/>
                <a:sym typeface="Trebuchet MS"/>
              </a:rPr>
              <a:t>CEVC Transit Subgroup</a:t>
            </a:r>
            <a:endParaRPr b="1" sz="1200">
              <a:latin typeface="Trebuchet MS"/>
              <a:ea typeface="Trebuchet MS"/>
              <a:cs typeface="Trebuchet MS"/>
              <a:sym typeface="Trebuchet MS"/>
            </a:endParaRPr>
          </a:p>
        </p:txBody>
      </p:sp>
      <p:sp>
        <p:nvSpPr>
          <p:cNvPr id="322" name="Google Shape;322;p54"/>
          <p:cNvSpPr txBox="1"/>
          <p:nvPr/>
        </p:nvSpPr>
        <p:spPr>
          <a:xfrm>
            <a:off x="5213100" y="6550875"/>
            <a:ext cx="1765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Trebuchet MS"/>
                <a:ea typeface="Trebuchet MS"/>
                <a:cs typeface="Trebuchet MS"/>
                <a:sym typeface="Trebuchet MS"/>
              </a:rPr>
              <a:t>DTR Staff</a:t>
            </a:r>
            <a:endParaRPr b="1" sz="1200">
              <a:latin typeface="Trebuchet MS"/>
              <a:ea typeface="Trebuchet MS"/>
              <a:cs typeface="Trebuchet MS"/>
              <a:sym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55"/>
          <p:cNvSpPr txBox="1"/>
          <p:nvPr>
            <p:ph type="title"/>
          </p:nvPr>
        </p:nvSpPr>
        <p:spPr>
          <a:xfrm>
            <a:off x="1818382" y="301265"/>
            <a:ext cx="9687900" cy="57990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dk1"/>
              </a:buClr>
              <a:buSzPts val="1800"/>
              <a:buNone/>
            </a:pPr>
            <a:r>
              <a:rPr b="1" lang="en-US">
                <a:solidFill>
                  <a:schemeClr val="accent1"/>
                </a:solidFill>
                <a:latin typeface="Arial"/>
                <a:ea typeface="Arial"/>
                <a:cs typeface="Arial"/>
                <a:sym typeface="Arial"/>
              </a:rPr>
              <a:t>Funding Mechanisms</a:t>
            </a:r>
            <a:endParaRPr b="1"/>
          </a:p>
        </p:txBody>
      </p:sp>
      <p:sp>
        <p:nvSpPr>
          <p:cNvPr id="329" name="Google Shape;329;p55"/>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0" name="Google Shape;330;p55"/>
          <p:cNvSpPr txBox="1"/>
          <p:nvPr/>
        </p:nvSpPr>
        <p:spPr>
          <a:xfrm>
            <a:off x="342000" y="1162800"/>
            <a:ext cx="11667600" cy="3478800"/>
          </a:xfrm>
          <a:prstGeom prst="rect">
            <a:avLst/>
          </a:prstGeom>
          <a:noFill/>
          <a:ln>
            <a:noFill/>
          </a:ln>
        </p:spPr>
        <p:txBody>
          <a:bodyPr anchorCtr="0" anchor="t" bIns="91425" lIns="91425" spcFirstLastPara="1" rIns="91425" wrap="square" tIns="91425">
            <a:spAutoFit/>
          </a:bodyPr>
          <a:lstStyle/>
          <a:p>
            <a:pPr indent="0" lvl="0" marL="914400" rtl="0" algn="l">
              <a:spcBef>
                <a:spcPts val="1200"/>
              </a:spcBef>
              <a:spcAft>
                <a:spcPts val="0"/>
              </a:spcAft>
              <a:buNone/>
            </a:pPr>
            <a:r>
              <a:t/>
            </a:r>
            <a:endParaRPr sz="6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b="1" lang="en-US" sz="2400">
                <a:solidFill>
                  <a:schemeClr val="dk1"/>
                </a:solidFill>
                <a:latin typeface="Trebuchet MS"/>
                <a:ea typeface="Trebuchet MS"/>
                <a:cs typeface="Trebuchet MS"/>
                <a:sym typeface="Trebuchet MS"/>
              </a:rPr>
              <a:t>Key Questions</a:t>
            </a:r>
            <a:endParaRPr b="1" sz="24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b="1" sz="24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solidFill>
                  <a:schemeClr val="dk1"/>
                </a:solidFill>
                <a:latin typeface="Trebuchet MS"/>
                <a:ea typeface="Trebuchet MS"/>
                <a:cs typeface="Trebuchet MS"/>
                <a:sym typeface="Trebuchet MS"/>
              </a:rPr>
              <a:t>Should the 10-Year Plan exclude any of these 3 mechanisms, prioritize them, or leave this question to future guidance documents and/or 10-Year Plan updates?</a:t>
            </a:r>
            <a:br>
              <a:rPr lang="en-US" sz="2000">
                <a:solidFill>
                  <a:schemeClr val="dk1"/>
                </a:solidFill>
                <a:latin typeface="Trebuchet MS"/>
                <a:ea typeface="Trebuchet MS"/>
                <a:cs typeface="Trebuchet MS"/>
                <a:sym typeface="Trebuchet MS"/>
              </a:rPr>
            </a:br>
            <a:endParaRPr sz="20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solidFill>
                  <a:schemeClr val="dk1"/>
                </a:solidFill>
                <a:latin typeface="Trebuchet MS"/>
                <a:ea typeface="Trebuchet MS"/>
                <a:cs typeface="Trebuchet MS"/>
                <a:sym typeface="Trebuchet MS"/>
              </a:rPr>
              <a:t>Are there specific transit needs (in line with the business purpose of the CTE) that loans are well-suited to address?</a:t>
            </a:r>
            <a:endParaRPr sz="2000">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sz="20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solidFill>
                  <a:schemeClr val="dk1"/>
                </a:solidFill>
                <a:latin typeface="Trebuchet MS"/>
                <a:ea typeface="Trebuchet MS"/>
                <a:cs typeface="Trebuchet MS"/>
                <a:sym typeface="Trebuchet MS"/>
              </a:rPr>
              <a:t>Are there specific transit needs (in line with the business purpose of the CTE) that rebates are well-suited to address?</a:t>
            </a:r>
            <a:endParaRPr sz="2000">
              <a:latin typeface="Trebuchet MS"/>
              <a:ea typeface="Trebuchet MS"/>
              <a:cs typeface="Trebuchet MS"/>
              <a:sym typeface="Trebuchet MS"/>
            </a:endParaRPr>
          </a:p>
        </p:txBody>
      </p:sp>
      <p:sp>
        <p:nvSpPr>
          <p:cNvPr id="331" name="Google Shape;331;p55"/>
          <p:cNvSpPr txBox="1"/>
          <p:nvPr/>
        </p:nvSpPr>
        <p:spPr>
          <a:xfrm>
            <a:off x="490800" y="4610100"/>
            <a:ext cx="11667600" cy="1631700"/>
          </a:xfrm>
          <a:prstGeom prst="rect">
            <a:avLst/>
          </a:prstGeom>
          <a:noFill/>
          <a:ln>
            <a:noFill/>
          </a:ln>
        </p:spPr>
        <p:txBody>
          <a:bodyPr anchorCtr="0" anchor="t" bIns="91425" lIns="91425" spcFirstLastPara="1" rIns="91425" wrap="square" tIns="91425">
            <a:spAutoFit/>
          </a:bodyPr>
          <a:lstStyle/>
          <a:p>
            <a:pPr indent="0" lvl="0" marL="914400" rtl="0" algn="l">
              <a:spcBef>
                <a:spcPts val="1200"/>
              </a:spcBef>
              <a:spcAft>
                <a:spcPts val="0"/>
              </a:spcAft>
              <a:buNone/>
            </a:pPr>
            <a:r>
              <a:t/>
            </a:r>
            <a:endParaRPr sz="6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b="1" lang="en-US" sz="2400">
                <a:solidFill>
                  <a:schemeClr val="dk1"/>
                </a:solidFill>
                <a:latin typeface="Trebuchet MS"/>
                <a:ea typeface="Trebuchet MS"/>
                <a:cs typeface="Trebuchet MS"/>
                <a:sym typeface="Trebuchet MS"/>
              </a:rPr>
              <a:t>Stakeholder Feedback Summary</a:t>
            </a:r>
            <a:endParaRPr b="1" sz="24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b="1" sz="24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solidFill>
                  <a:schemeClr val="dk1"/>
                </a:solidFill>
                <a:latin typeface="Trebuchet MS"/>
                <a:ea typeface="Trebuchet MS"/>
                <a:cs typeface="Trebuchet MS"/>
                <a:sym typeface="Trebuchet MS"/>
              </a:rPr>
              <a:t>Include all 3 funding mechanisms, with an emphasis on grants in early years but with the option to explore and incorporate loans and rebates in the future as appropriate.</a:t>
            </a:r>
            <a:endParaRPr sz="2000">
              <a:latin typeface="Trebuchet MS"/>
              <a:ea typeface="Trebuchet MS"/>
              <a:cs typeface="Trebuchet MS"/>
              <a:sym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56"/>
          <p:cNvSpPr txBox="1"/>
          <p:nvPr>
            <p:ph type="title"/>
          </p:nvPr>
        </p:nvSpPr>
        <p:spPr>
          <a:xfrm>
            <a:off x="1818382" y="301265"/>
            <a:ext cx="9687900" cy="57990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dk1"/>
              </a:buClr>
              <a:buSzPts val="1800"/>
              <a:buNone/>
            </a:pPr>
            <a:r>
              <a:rPr b="1" lang="en-US">
                <a:solidFill>
                  <a:schemeClr val="accent1"/>
                </a:solidFill>
                <a:latin typeface="Arial"/>
                <a:ea typeface="Arial"/>
                <a:cs typeface="Arial"/>
                <a:sym typeface="Arial"/>
              </a:rPr>
              <a:t>Funding Categories</a:t>
            </a:r>
            <a:endParaRPr b="1"/>
          </a:p>
        </p:txBody>
      </p:sp>
      <p:sp>
        <p:nvSpPr>
          <p:cNvPr id="338" name="Google Shape;338;p56"/>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9" name="Google Shape;339;p56"/>
          <p:cNvSpPr txBox="1"/>
          <p:nvPr/>
        </p:nvSpPr>
        <p:spPr>
          <a:xfrm>
            <a:off x="342000" y="1162800"/>
            <a:ext cx="11667600" cy="1015800"/>
          </a:xfrm>
          <a:prstGeom prst="rect">
            <a:avLst/>
          </a:prstGeom>
          <a:noFill/>
          <a:ln>
            <a:noFill/>
          </a:ln>
        </p:spPr>
        <p:txBody>
          <a:bodyPr anchorCtr="0" anchor="t" bIns="91425" lIns="91425" spcFirstLastPara="1" rIns="91425" wrap="square" tIns="91425">
            <a:spAutoFit/>
          </a:bodyPr>
          <a:lstStyle/>
          <a:p>
            <a:pPr indent="0" lvl="0" marL="914400" rtl="0" algn="l">
              <a:spcBef>
                <a:spcPts val="1200"/>
              </a:spcBef>
              <a:spcAft>
                <a:spcPts val="0"/>
              </a:spcAft>
              <a:buNone/>
            </a:pPr>
            <a:r>
              <a:t/>
            </a:r>
            <a:endParaRPr sz="6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b="1" lang="en-US" sz="2400">
                <a:solidFill>
                  <a:schemeClr val="dk1"/>
                </a:solidFill>
                <a:latin typeface="Trebuchet MS"/>
                <a:ea typeface="Trebuchet MS"/>
                <a:cs typeface="Trebuchet MS"/>
                <a:sym typeface="Trebuchet MS"/>
              </a:rPr>
              <a:t>The Clean Transit Enterprise is able to fund Vehicle Replacements, Charging Infrastructure, Facility Modifications, and Planning</a:t>
            </a:r>
            <a:endParaRPr sz="2000">
              <a:latin typeface="Trebuchet MS"/>
              <a:ea typeface="Trebuchet MS"/>
              <a:cs typeface="Trebuchet MS"/>
              <a:sym typeface="Trebuchet MS"/>
            </a:endParaRPr>
          </a:p>
        </p:txBody>
      </p:sp>
      <p:sp>
        <p:nvSpPr>
          <p:cNvPr id="340" name="Google Shape;340;p56"/>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1" name="Google Shape;341;p56"/>
          <p:cNvSpPr txBox="1"/>
          <p:nvPr/>
        </p:nvSpPr>
        <p:spPr>
          <a:xfrm>
            <a:off x="2228900" y="4263775"/>
            <a:ext cx="1765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Trebuchet MS"/>
                <a:ea typeface="Trebuchet MS"/>
                <a:cs typeface="Trebuchet MS"/>
                <a:sym typeface="Trebuchet MS"/>
              </a:rPr>
              <a:t>Transit Monthly</a:t>
            </a:r>
            <a:endParaRPr b="1" sz="1200">
              <a:latin typeface="Trebuchet MS"/>
              <a:ea typeface="Trebuchet MS"/>
              <a:cs typeface="Trebuchet MS"/>
              <a:sym typeface="Trebuchet MS"/>
            </a:endParaRPr>
          </a:p>
        </p:txBody>
      </p:sp>
      <p:sp>
        <p:nvSpPr>
          <p:cNvPr id="342" name="Google Shape;342;p56"/>
          <p:cNvSpPr txBox="1"/>
          <p:nvPr/>
        </p:nvSpPr>
        <p:spPr>
          <a:xfrm>
            <a:off x="8294800" y="4263775"/>
            <a:ext cx="1979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Trebuchet MS"/>
                <a:ea typeface="Trebuchet MS"/>
                <a:cs typeface="Trebuchet MS"/>
                <a:sym typeface="Trebuchet MS"/>
              </a:rPr>
              <a:t>CEVC Transit Subgroup</a:t>
            </a:r>
            <a:endParaRPr b="1" sz="1200">
              <a:latin typeface="Trebuchet MS"/>
              <a:ea typeface="Trebuchet MS"/>
              <a:cs typeface="Trebuchet MS"/>
              <a:sym typeface="Trebuchet MS"/>
            </a:endParaRPr>
          </a:p>
        </p:txBody>
      </p:sp>
      <p:sp>
        <p:nvSpPr>
          <p:cNvPr id="343" name="Google Shape;343;p56"/>
          <p:cNvSpPr txBox="1"/>
          <p:nvPr/>
        </p:nvSpPr>
        <p:spPr>
          <a:xfrm>
            <a:off x="5213100" y="6550875"/>
            <a:ext cx="1765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Trebuchet MS"/>
                <a:ea typeface="Trebuchet MS"/>
                <a:cs typeface="Trebuchet MS"/>
                <a:sym typeface="Trebuchet MS"/>
              </a:rPr>
              <a:t>DTR Staff</a:t>
            </a:r>
            <a:endParaRPr b="1" sz="1200">
              <a:latin typeface="Trebuchet MS"/>
              <a:ea typeface="Trebuchet MS"/>
              <a:cs typeface="Trebuchet MS"/>
              <a:sym typeface="Trebuchet MS"/>
            </a:endParaRPr>
          </a:p>
        </p:txBody>
      </p:sp>
      <p:pic>
        <p:nvPicPr>
          <p:cNvPr descr="Forms response chart. Question title: Should there be a prioritization of funding levels among the 4 eligible project categories?. Number of responses: 14 responses." id="344" name="Google Shape;344;p56" title="Should there be a prioritization of funding levels among the 4 eligible project categories?"/>
          <p:cNvPicPr preferRelativeResize="0"/>
          <p:nvPr/>
        </p:nvPicPr>
        <p:blipFill>
          <a:blip r:embed="rId3">
            <a:alphaModFix/>
          </a:blip>
          <a:stretch>
            <a:fillRect/>
          </a:stretch>
        </p:blipFill>
        <p:spPr>
          <a:xfrm>
            <a:off x="685800" y="2175800"/>
            <a:ext cx="4925604" cy="2073175"/>
          </a:xfrm>
          <a:prstGeom prst="rect">
            <a:avLst/>
          </a:prstGeom>
          <a:noFill/>
          <a:ln cap="flat" cmpd="sng" w="9525">
            <a:solidFill>
              <a:schemeClr val="dk2"/>
            </a:solidFill>
            <a:prstDash val="solid"/>
            <a:round/>
            <a:headEnd len="sm" w="sm" type="none"/>
            <a:tailEnd len="sm" w="sm" type="none"/>
          </a:ln>
        </p:spPr>
      </p:pic>
      <p:pic>
        <p:nvPicPr>
          <p:cNvPr descr="Forms response chart. Question title: Should there be a prioritization of funding levels among the 4 eligible project categories?. Number of responses: 6 responses." id="345" name="Google Shape;345;p56" title="Should there be a prioritization of funding levels among the 4 eligible project categories?"/>
          <p:cNvPicPr preferRelativeResize="0"/>
          <p:nvPr/>
        </p:nvPicPr>
        <p:blipFill>
          <a:blip r:embed="rId4">
            <a:alphaModFix/>
          </a:blip>
          <a:stretch>
            <a:fillRect/>
          </a:stretch>
        </p:blipFill>
        <p:spPr>
          <a:xfrm>
            <a:off x="6821699" y="2175800"/>
            <a:ext cx="4925599" cy="2073172"/>
          </a:xfrm>
          <a:prstGeom prst="rect">
            <a:avLst/>
          </a:prstGeom>
          <a:noFill/>
          <a:ln cap="flat" cmpd="sng" w="9525">
            <a:solidFill>
              <a:schemeClr val="dk2"/>
            </a:solidFill>
            <a:prstDash val="solid"/>
            <a:round/>
            <a:headEnd len="sm" w="sm" type="none"/>
            <a:tailEnd len="sm" w="sm" type="none"/>
          </a:ln>
        </p:spPr>
      </p:pic>
      <p:pic>
        <p:nvPicPr>
          <p:cNvPr descr="Forms response chart. Question title: Should there be a prioritization of funding levels among the 4 eligible project categories?. Number of responses: 7 responses." id="346" name="Google Shape;346;p56" title="Should there be a prioritization of funding levels among the 4 eligible project categories?"/>
          <p:cNvPicPr preferRelativeResize="0"/>
          <p:nvPr/>
        </p:nvPicPr>
        <p:blipFill>
          <a:blip r:embed="rId5">
            <a:alphaModFix/>
          </a:blip>
          <a:stretch>
            <a:fillRect/>
          </a:stretch>
        </p:blipFill>
        <p:spPr>
          <a:xfrm>
            <a:off x="3815013" y="4647875"/>
            <a:ext cx="4561966" cy="1920124"/>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57"/>
          <p:cNvSpPr txBox="1"/>
          <p:nvPr>
            <p:ph type="title"/>
          </p:nvPr>
        </p:nvSpPr>
        <p:spPr>
          <a:xfrm>
            <a:off x="1818382" y="301265"/>
            <a:ext cx="9687900" cy="57990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dk1"/>
              </a:buClr>
              <a:buSzPts val="1800"/>
              <a:buNone/>
            </a:pPr>
            <a:r>
              <a:rPr b="1" lang="en-US">
                <a:solidFill>
                  <a:schemeClr val="accent1"/>
                </a:solidFill>
                <a:latin typeface="Arial"/>
                <a:ea typeface="Arial"/>
                <a:cs typeface="Arial"/>
                <a:sym typeface="Arial"/>
              </a:rPr>
              <a:t>Funding Categories</a:t>
            </a:r>
            <a:endParaRPr b="1"/>
          </a:p>
        </p:txBody>
      </p:sp>
      <p:sp>
        <p:nvSpPr>
          <p:cNvPr id="353" name="Google Shape;353;p57"/>
          <p:cNvSpPr txBox="1"/>
          <p:nvPr/>
        </p:nvSpPr>
        <p:spPr>
          <a:xfrm>
            <a:off x="9513870" y="4263775"/>
            <a:ext cx="7602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54" name="Google Shape;354;p57"/>
          <p:cNvSpPr txBox="1"/>
          <p:nvPr/>
        </p:nvSpPr>
        <p:spPr>
          <a:xfrm>
            <a:off x="342000" y="1162800"/>
            <a:ext cx="11667600" cy="2555100"/>
          </a:xfrm>
          <a:prstGeom prst="rect">
            <a:avLst/>
          </a:prstGeom>
          <a:noFill/>
          <a:ln>
            <a:noFill/>
          </a:ln>
        </p:spPr>
        <p:txBody>
          <a:bodyPr anchorCtr="0" anchor="t" bIns="91425" lIns="91425" spcFirstLastPara="1" rIns="91425" wrap="square" tIns="91425">
            <a:spAutoFit/>
          </a:bodyPr>
          <a:lstStyle/>
          <a:p>
            <a:pPr indent="0" lvl="0" marL="914400" rtl="0" algn="l">
              <a:spcBef>
                <a:spcPts val="1200"/>
              </a:spcBef>
              <a:spcAft>
                <a:spcPts val="0"/>
              </a:spcAft>
              <a:buNone/>
            </a:pPr>
            <a:r>
              <a:t/>
            </a:r>
            <a:endParaRPr sz="6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b="1" lang="en-US" sz="2400">
                <a:solidFill>
                  <a:schemeClr val="dk1"/>
                </a:solidFill>
                <a:latin typeface="Trebuchet MS"/>
                <a:ea typeface="Trebuchet MS"/>
                <a:cs typeface="Trebuchet MS"/>
                <a:sym typeface="Trebuchet MS"/>
              </a:rPr>
              <a:t>Key Questions</a:t>
            </a:r>
            <a:endParaRPr b="1" sz="24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b="1" sz="24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solidFill>
                  <a:schemeClr val="dk1"/>
                </a:solidFill>
                <a:latin typeface="Trebuchet MS"/>
                <a:ea typeface="Trebuchet MS"/>
                <a:cs typeface="Trebuchet MS"/>
                <a:sym typeface="Trebuchet MS"/>
              </a:rPr>
              <a:t>Should there be a prioritization of the 4 eligible funding categories over the course of the 10-Year Plan, or in individual subsections of that time period?</a:t>
            </a:r>
            <a:endParaRPr sz="2000">
              <a:solidFill>
                <a:schemeClr val="dk1"/>
              </a:solidFill>
              <a:latin typeface="Trebuchet MS"/>
              <a:ea typeface="Trebuchet MS"/>
              <a:cs typeface="Trebuchet MS"/>
              <a:sym typeface="Trebuchet MS"/>
            </a:endParaRPr>
          </a:p>
          <a:p>
            <a:pPr indent="0" lvl="0" marL="914400" rtl="0" algn="l">
              <a:spcBef>
                <a:spcPts val="0"/>
              </a:spcBef>
              <a:spcAft>
                <a:spcPts val="0"/>
              </a:spcAft>
              <a:buNone/>
            </a:pPr>
            <a:r>
              <a:t/>
            </a:r>
            <a:endParaRPr sz="20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solidFill>
                  <a:schemeClr val="dk1"/>
                </a:solidFill>
                <a:latin typeface="Trebuchet MS"/>
                <a:ea typeface="Trebuchet MS"/>
                <a:cs typeface="Trebuchet MS"/>
                <a:sym typeface="Trebuchet MS"/>
              </a:rPr>
              <a:t>Should there by funding percentage caps for any or all of the 4 categories over the course of the 10-Year Plan, or in individual subsections of that time period?</a:t>
            </a:r>
            <a:endParaRPr sz="2000">
              <a:latin typeface="Trebuchet MS"/>
              <a:ea typeface="Trebuchet MS"/>
              <a:cs typeface="Trebuchet MS"/>
              <a:sym typeface="Trebuchet MS"/>
            </a:endParaRPr>
          </a:p>
        </p:txBody>
      </p:sp>
      <p:sp>
        <p:nvSpPr>
          <p:cNvPr id="355" name="Google Shape;355;p57"/>
          <p:cNvSpPr txBox="1"/>
          <p:nvPr/>
        </p:nvSpPr>
        <p:spPr>
          <a:xfrm>
            <a:off x="490800" y="4610100"/>
            <a:ext cx="11667600" cy="2247300"/>
          </a:xfrm>
          <a:prstGeom prst="rect">
            <a:avLst/>
          </a:prstGeom>
          <a:noFill/>
          <a:ln>
            <a:noFill/>
          </a:ln>
        </p:spPr>
        <p:txBody>
          <a:bodyPr anchorCtr="0" anchor="t" bIns="91425" lIns="91425" spcFirstLastPara="1" rIns="91425" wrap="square" tIns="91425">
            <a:spAutoFit/>
          </a:bodyPr>
          <a:lstStyle/>
          <a:p>
            <a:pPr indent="0" lvl="0" marL="914400" rtl="0" algn="l">
              <a:spcBef>
                <a:spcPts val="1200"/>
              </a:spcBef>
              <a:spcAft>
                <a:spcPts val="0"/>
              </a:spcAft>
              <a:buNone/>
            </a:pPr>
            <a:r>
              <a:t/>
            </a:r>
            <a:endParaRPr sz="6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b="1" lang="en-US" sz="2400">
                <a:solidFill>
                  <a:schemeClr val="dk1"/>
                </a:solidFill>
                <a:latin typeface="Trebuchet MS"/>
                <a:ea typeface="Trebuchet MS"/>
                <a:cs typeface="Trebuchet MS"/>
                <a:sym typeface="Trebuchet MS"/>
              </a:rPr>
              <a:t>Stakeholder Feedback Summary</a:t>
            </a:r>
            <a:endParaRPr b="1" sz="24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b="1" sz="2400">
              <a:solidFill>
                <a:schemeClr val="dk1"/>
              </a:solidFill>
              <a:latin typeface="Trebuchet MS"/>
              <a:ea typeface="Trebuchet MS"/>
              <a:cs typeface="Trebuchet MS"/>
              <a:sym typeface="Trebuchet MS"/>
            </a:endParaRPr>
          </a:p>
          <a:p>
            <a:pPr indent="-355600" lvl="0" marL="914400" rtl="0" algn="l">
              <a:spcBef>
                <a:spcPts val="0"/>
              </a:spcBef>
              <a:spcAft>
                <a:spcPts val="0"/>
              </a:spcAft>
              <a:buClr>
                <a:schemeClr val="dk1"/>
              </a:buClr>
              <a:buSzPts val="2000"/>
              <a:buFont typeface="Trebuchet MS"/>
              <a:buChar char="●"/>
            </a:pPr>
            <a:r>
              <a:rPr lang="en-US" sz="2000">
                <a:solidFill>
                  <a:schemeClr val="dk1"/>
                </a:solidFill>
                <a:latin typeface="Trebuchet MS"/>
                <a:ea typeface="Trebuchet MS"/>
                <a:cs typeface="Trebuchet MS"/>
                <a:sym typeface="Trebuchet MS"/>
              </a:rPr>
              <a:t>Don’t establish specific funding caps by category, but some prioritization of Planning and Facility Modifications in the early years is appropriate to bring more agencies up to the implementation phase. In latter years, </a:t>
            </a:r>
            <a:r>
              <a:rPr lang="en-US" sz="2000">
                <a:solidFill>
                  <a:schemeClr val="dk1"/>
                </a:solidFill>
                <a:latin typeface="Trebuchet MS"/>
                <a:ea typeface="Trebuchet MS"/>
                <a:cs typeface="Trebuchet MS"/>
                <a:sym typeface="Trebuchet MS"/>
              </a:rPr>
              <a:t>Charging Infrastructure and Vehicle Replacements would likely see a greater emphasis.</a:t>
            </a:r>
            <a:endParaRPr sz="2000">
              <a:latin typeface="Trebuchet MS"/>
              <a:ea typeface="Trebuchet MS"/>
              <a:cs typeface="Trebuchet MS"/>
              <a:sym typeface="Trebuchet MS"/>
            </a:endParaRPr>
          </a:p>
        </p:txBody>
      </p:sp>
    </p:spTree>
  </p:cSld>
  <p:clrMapOvr>
    <a:masterClrMapping/>
  </p:clrMapOvr>
</p:sld>
</file>

<file path=ppt/theme/theme1.xml><?xml version="1.0" encoding="utf-8"?>
<a:theme xmlns:a="http://schemas.openxmlformats.org/drawingml/2006/main" xmlns:r="http://schemas.openxmlformats.org/officeDocument/2006/relationships" name="Content">
  <a:themeElements>
    <a:clrScheme name="Custom 1">
      <a:dk1>
        <a:srgbClr val="000000"/>
      </a:dk1>
      <a:lt1>
        <a:srgbClr val="FFFFFF"/>
      </a:lt1>
      <a:dk2>
        <a:srgbClr val="7F7F7F"/>
      </a:dk2>
      <a:lt2>
        <a:srgbClr val="E7E6E6"/>
      </a:lt2>
      <a:accent1>
        <a:srgbClr val="001970"/>
      </a:accent1>
      <a:accent2>
        <a:srgbClr val="EF7420"/>
      </a:accent2>
      <a:accent3>
        <a:srgbClr val="C3002F"/>
      </a:accent3>
      <a:accent4>
        <a:srgbClr val="FFD000"/>
      </a:accent4>
      <a:accent5>
        <a:srgbClr val="245D39"/>
      </a:accent5>
      <a:accent6>
        <a:srgbClr val="6D3A5D"/>
      </a:accent6>
      <a:hlink>
        <a:srgbClr val="EF7420"/>
      </a:hlink>
      <a:folHlink>
        <a:srgbClr val="0019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DOT Title Slide">
  <a:themeElements>
    <a:clrScheme name="Custom 1">
      <a:dk1>
        <a:srgbClr val="000000"/>
      </a:dk1>
      <a:lt1>
        <a:srgbClr val="FFFFFF"/>
      </a:lt1>
      <a:dk2>
        <a:srgbClr val="7F7F7F"/>
      </a:dk2>
      <a:lt2>
        <a:srgbClr val="E7E6E6"/>
      </a:lt2>
      <a:accent1>
        <a:srgbClr val="001970"/>
      </a:accent1>
      <a:accent2>
        <a:srgbClr val="EF7420"/>
      </a:accent2>
      <a:accent3>
        <a:srgbClr val="C3002F"/>
      </a:accent3>
      <a:accent4>
        <a:srgbClr val="FFD000"/>
      </a:accent4>
      <a:accent5>
        <a:srgbClr val="245D39"/>
      </a:accent5>
      <a:accent6>
        <a:srgbClr val="6D3A5D"/>
      </a:accent6>
      <a:hlink>
        <a:srgbClr val="EF7420"/>
      </a:hlink>
      <a:folHlink>
        <a:srgbClr val="0019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ntent">
  <a:themeElements>
    <a:clrScheme name="Custom 1">
      <a:dk1>
        <a:srgbClr val="000000"/>
      </a:dk1>
      <a:lt1>
        <a:srgbClr val="FFFFFF"/>
      </a:lt1>
      <a:dk2>
        <a:srgbClr val="7F7F7F"/>
      </a:dk2>
      <a:lt2>
        <a:srgbClr val="E7E6E6"/>
      </a:lt2>
      <a:accent1>
        <a:srgbClr val="001970"/>
      </a:accent1>
      <a:accent2>
        <a:srgbClr val="EF7420"/>
      </a:accent2>
      <a:accent3>
        <a:srgbClr val="C3002F"/>
      </a:accent3>
      <a:accent4>
        <a:srgbClr val="FFD000"/>
      </a:accent4>
      <a:accent5>
        <a:srgbClr val="245D39"/>
      </a:accent5>
      <a:accent6>
        <a:srgbClr val="6D3A5D"/>
      </a:accent6>
      <a:hlink>
        <a:srgbClr val="EF7420"/>
      </a:hlink>
      <a:folHlink>
        <a:srgbClr val="0019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