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16.621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3:01.900"/>
    </inkml:context>
    <inkml:brush xml:id="br0">
      <inkml:brushProperty name="width" value="0.1" units="cm"/>
      <inkml:brushProperty name="height" value="0.1" units="cm"/>
      <inkml:brushProperty name="color" value="#E2E2E2"/>
    </inkml:brush>
  </inkml:definitions>
  <inkml:trace contextRef="#ctx0" brushRef="#br0">0 0 24575,'0'0'0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5.716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6.85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7.64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8.29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8.74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30.096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31.01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35.03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506 0 24575,'-30'0'0,"7"0"0,11 0 0,4 0 0,1 0 0,-4 0 0,2 0 0,-2 0 0,3 0 0,-3 0 0,2 0 0,-2 0 0,3 0 0,-3 0 0,3 0 0,-4 0 0,5 0 0,-4 0 0,2 0 0,-2 0 0,3 0 0,-3 0 0,2 0 0,-2 0 0,3 0 0,-3 0 0,3 0 0,-3 0 0,3 0 0,-3 0 0,2 0 0,-2 0 0,3 0 0,-3 0 0,2 0 0,-2 0 0,3 0 0,-3 0 0,3 0 0,-3 0 0,3 0 0,-3 0 0,2 0 0,-2 0 0,3 0 0,-3 0 0,2 0 0,-2 0 0,4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37.61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304 78 24575,'-25'0'0,"4"0"0,9 0 0,3 0 0,-3 0 0,4 0 0,1 0 0,-4 0 0,2 0 0,-2 0 0,3 0 0,-3 0 0,2 0 0,-2 0 0,3 0 0,-3 0 0,3 0 0,-4 0 0,5 0 0,-4-3 0,2 2 0,-2-6 0,3 6 0,0-6 0,1 3 0,-1 0 0,0-3 0,0 2 0,4-2 0,-3-1 0,6-3 0,-2-1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38.80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29.269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1 0 24575,'0'0'0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0.48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1.61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1.93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2.170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2.37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2.626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2.91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3.93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4.62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47.69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0 103 24575,'30'0'0,"-7"0"0,-11 0 0,-5 0 0,5 0 0,-3 0 0,2 0 0,-3 0 0,4 0 0,-4 0 0,4 0 0,-4 0 0,3 0 0,-3 0 0,7 0 0,-6 0 0,3 0 0,-5 0 0,5 0 0,-3 0 0,2 0 0,-3 0 0,7 0 0,-6 0 0,7 0 0,-9-4 0,1 3 0,7-2 0,-6 3 0,6-3 0,-7 2 0,0-3 0,3 4 0,-3-3 0,3 2 0,-3-2 0,3 3 0,-3 0 0,3-4 0,-3 3 0,3-6 0,-3 6 0,3-2 0,0 0 0,-2 2 0,-2-10 0,-3 3 0,-4-4 0,-11 0 0,0 8 0,-9-4 0,3 7 0,-5-2 0,-1 3 0,-4 0 0,-7 0 0,5 0 0,-10 0 0,4 0 0,0 0 0,2 0 0,5 0 0,5 3 0,1-2 0,5 7 0,5-7 0,0 6 0,4-6 0,0 5 0,1-1 0,-1-1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30.695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0 1 24575,'0'0'0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50.73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51.57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52.41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54.50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56.27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57.30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0:01.44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0:02.22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0:02.770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0:03.69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31.400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1 1 24575,'0'0'0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0:05.23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0:08.896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0:09.80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0:13.26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8:25.962"/>
    </inkml:context>
    <inkml:brush xml:id="br0">
      <inkml:brushProperty name="width" value="0.35" units="cm"/>
      <inkml:brushProperty name="height" value="2.1" units="cm"/>
      <inkml:brushProperty name="color" value="#DADADA"/>
      <inkml:brushProperty name="inkEffects" value="pencil"/>
    </inkml:brush>
  </inkml:definitions>
  <inkml:trace contextRef="#ctx0" brushRef="#br0">1 388 16383,'0'-24'0,"0"2"0,0 13 0,0-1 0,0 1 0,0 0 0,0 0 0,0 0 0,0-1 0,0 1 0,0 0 0,0 0 0,0-1 0,0 1 0,0 0 0,4 0 0,-3-1 0,3 1 0,0 0 0,-3 0 0,3 0 0,-4-1 0,0 1 0,0 0 0,0 0 0,0-1 0,0 1 0,0 0 0,0 0 0,4-1 0,-3 1 0,3 0 0,-4 0 0,0 0 0,4-1 0,-3 1 0,3 0 0,-4 0 0,0-1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8:27.003"/>
    </inkml:context>
    <inkml:brush xml:id="br0">
      <inkml:brushProperty name="width" value="0.35" units="cm"/>
      <inkml:brushProperty name="height" value="2.1" units="cm"/>
      <inkml:brushProperty name="color" value="#DADADA"/>
      <inkml:brushProperty name="inkEffects" value="pencil"/>
    </inkml:brush>
  </inkml:definitions>
  <inkml:trace contextRef="#ctx0" brushRef="#br0">0 0 16383,'0'0'0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8:27.699"/>
    </inkml:context>
    <inkml:brush xml:id="br0">
      <inkml:brushProperty name="width" value="0.35" units="cm"/>
      <inkml:brushProperty name="height" value="2.1" units="cm"/>
      <inkml:brushProperty name="color" value="#DADADA"/>
      <inkml:brushProperty name="inkEffects" value="pencil"/>
    </inkml:brush>
  </inkml:definitions>
  <inkml:trace contextRef="#ctx0" brushRef="#br0">1 0 16383,'0'0'0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48:33.677"/>
    </inkml:context>
    <inkml:brush xml:id="br0">
      <inkml:brushProperty name="width" value="0.35" units="cm"/>
      <inkml:brushProperty name="height" value="2.1" units="cm"/>
      <inkml:brushProperty name="color" value="#DADADA"/>
      <inkml:brushProperty name="inkEffects" value="pencil"/>
    </inkml:brush>
  </inkml:definitions>
  <inkml:trace contextRef="#ctx0" brushRef="#br0">0 0 16383,'0'0'0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22.85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23.59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53.521"/>
    </inkml:context>
    <inkml:brush xml:id="br0">
      <inkml:brushProperty name="width" value="0.1" units="cm"/>
      <inkml:brushProperty name="height" value="0.1" units="cm"/>
      <inkml:brushProperty name="color" value="#E2E2E2"/>
    </inkml:brush>
  </inkml:definitions>
  <inkml:trace contextRef="#ctx0" brushRef="#br0">455 193 24575,'14'0'0,"-1"0"0,-5 0 0,1 0 0,-1 0 0,0 0 0,0 0 0,1 0 0,-1 0 0,5 0 0,12 0 0,-3 0 0,8 0 0,-12 0 0,1 0 0,-1 0 0,6 0 0,-5-4 0,5 3 0,-6-4 0,0 1 0,1 3 0,-1-3 0,-4 0 0,3 3 0,-7-2 0,2 3 0,-3 0 0,-1 0 0,0 0 0,1 0 0,-1 0 0,0 0 0,-3-4 0,-2-1 0,-6-3 0,-2 3 0,-8 1 0,-1 0 0,-10 3 0,5-7 0,-10 7 0,9-7 0,-9 7 0,9-8 0,-9 8 0,9-3 0,-3 0 0,4 3 0,1-3 0,-1 0 0,1 3 0,4-3 0,-3 4 0,7 0 0,-3 0 0,0 0 0,4 0 0,-4 0 0,4 0 0,-3 0 0,2 0 0,-3 0 0,0 0 0,4 0 0,-4 0 0,4 0 0,-3 0 0,2 0 0,-3 0 0,0 0 0,4 0 0,-4 0 0,0 0 0,3 0 0,-2 0 0,-1 0 0,-1 0 0,0 0 0,1 0 0,0 0 0,3 0 0,-3 0 0,1 0 0,-2 0 0,-4 0 0,5 0 0,0 0 0,4 0 0,1 0 0,0 0 0,-1 0 0,1 0 0,-1 0 0,1 0 0,0 3 0,-1-2 0,1 3 0,-1-4 0,1 0 0,0 0 0,-1 0 0,1 0 0,-1 0 0,1 0 0,-1 0 0,1 0 0,7 0 0,9 0 0,2 0 0,6 0 0,-8 0 0,1 0 0,-1 0 0,0 0 0,0 0 0,1 0 0,-1 0 0,0 0 0,1-4 0,-1 3 0,0-6 0,1 6 0,-1-3 0,0 4 0,0 0 0,-3-4 0,2 3 0,-2-2 0,0-1 0,2 3 0,-2-3 0,3 4 0,0-3 0,-3-2 0,-2-4 0,-6 1 0,-2 3 0,-3 2 0,3-1 0,-3 3 0,4-3 0,-5 4 0,1 0 0,0 0 0,3-4 0,-3 4 0,4-4 0,-5 4 0,1 0 0,3-4 0,-2 3 0,2-3 0,-3 4 0,-1 0 0,1 0 0,3 4 0,1 1 0,4 3 0,0 0 0,0 1 0,0-1 0,0 0 0,0 0 0,-3-3 0,-2-1 0,-3-4 0,-1 3 0,1 2 0,-1 0 0,5 2 0,-4-6 0,7 6 0,-6-6 0,6 7 0,-7-8 0,7 8 0,-2-4 0,-1 1 0,3 2 0,-3-2 0,4 3 0,4-3 0,1-1 0,3-4 0,0 0 0,0 0 0,1 0 0,-1 0 0,0 0 0,1 0 0,-1 0 0,0 0 0,0 0 0,1 0 0,-1 0 0,0 0 0,1 0 0,-1 0 0,-4 3 0,4-2 0,-7 7 0,6-8 0,-6 8 0,6-7 0,-6 6 0,3-2 0,0-1 0,0 0 0,5-4 0,-1 0 0,0 0 0,0 0 0,1 0 0,-1 0 0,0 0 0,1 0 0,-1 0 0,0 0 0,0 0 0,1 0 0,-1 0 0,0 0 0,1 0 0,-1 0 0,0 0 0,0 0 0,1-4 0,-1 3 0,0-2 0,1 3 0,-5-4 0,4 3 0,-4-3 0,5 0 0,-1 4 0,0-4 0,-3 0 0,2 3 0,-2-3 0,-1 1 0,4 2 0,-4-3 0,5 0 0,-1 3 0,0-2 0,0 3 0,-3-4 0,2 3 0,-2-3 0,3 0 0,1 3 0,-1-6 0,0 6 0,0-6 0,1 6 0,-1-7 0,0 7 0,-3-6 0,2 6 0,-2-3 0,3 0 0,0 3 0,1-6 0,-1 6 0,0-3 0,1 0 0,-1 4 0,0-4 0,0 4 0,-3-4 0,2 3 0,-2-3 0,3 4 0,1-3 0,-1 2 0,0-3 0,-3 0 0,2 3 0,-2-2 0,3 3 0,0-4 0,1 3 0,-5-7 0,4 7 0,-4-2 0,5 3 0,-1-4 0,0 3 0,0-3 0,1 4 0,-1 0 0,0 0 0,1 0 0,-1 0 0,-4-3 0,4 2 0,-4-3 0,5 4 0,-1 0 0,0 0 0,1 0 0,-1 0 0,0 0 0,0 0 0,1 0 0,-1 0 0,0 0 0,1 0 0,-1 0 0,0 0 0,0 0 0,1 0 0,-1 0 0,0 0 0,1 0 0,-1 0 0,0 0 0,0 0 0,1 0 0,-1 0 0,0 0 0,1 0 0,-1 0 0,0 0 0,1 0 0,-1 0 0,0 0 0,0 0 0,1 0 0,-1 0 0,0 0 0,1 0 0,-1 0 0,0 0 0,0 0 0,1 0 0,-1 0 0,0 0 0,1 4 0,-1-3 0,0 2 0,0-3 0,1 0 0,-1 0 0,0 0 0,1 0 0,-1 0 0,0 0 0,0 0 0,1 0 0,-1 0 0,0 0 0,1 0 0,-1 0 0,0 0 0,0 0 0,1 0 0,-1 0 0,0 0 0,1 0 0,-1 0 0,0 0 0,1 0 0,-1 0 0,0 0 0,0 0 0,1 0 0,-1 0 0,0 0 0,1 0 0,-1 0 0,0 0 0,0 0 0,1 0 0,-1 0 0,0 0 0,1 0 0,-1 0 0,0 0 0,0 0 0,1 0 0,-1 0 0,0 0 0,1 0 0,-1 0 0,0 0 0,0 0 0,1 4 0,-1-3 0,0 2 0,-3 1 0,2-3 0,-2 3 0,3-1 0,0-2 0,1 3 0,-1-4 0,0 4 0,1-3 0,-1 6 0,0-6 0,-3 6 0,2-6 0,-2 7 0,3-4 0,0 1 0,1 2 0,-1-2 0,0-1 0,1 4 0,-1-7 0,-4 6 0,4-6 0,-4 3 0,5-4 0,-1 0 0,0 0 0,1 0 0,-5 3 0,4-2 0,-4 3 0,1 0 0,2-3 0,-2 2 0,-1 1 0,0 1 0,-4 3 0,0 0 0,0 0 0,-4-3 0,0-1 0,-5-4 0,1 0 0,-1 0 0,1 0 0,-1 0 0,1 0 0,3 3 0,-2-2 0,2 3 0,-3-4 0,-1 0 0,1 0 0,0 0 0,-1 0 0,1 0 0,-1 0 0,1 0 0,0 0 0,-1 0 0,1 0 0,-1 0 0,1 0 0,-1 0 0,1 0 0,0 0 0,-1 0 0,1-4 0,-1 3 0,1-2 0,0 3 0,-1 0 0,1 0 0,-1 0 0,1 0 0,-1 0 0,1 0 0,0 0 0,-1 0 0,1 0 0,-1 0 0,1 0 0,0 0 0,-1 0 0,1 0 0,-1 0 0,1 0 0,-1 0 0,1 0 0,0 0 0,-1 0 0,1 0 0,-1 0 0,1 0 0,0 0 0,-1 0 0,1 0 0,-1 0 0,5-4 0,-4 3 0,4-3 0,-5 4 0,1 0 0,-1 0 0,1 0 0,-1 0 0,1 0 0,0 0 0,-1 0 0,1 0 0,-1 0 0,1 0 0,0 0 0,-1 0 0,1 0 0,-1 0 0,1 0 0,-1 0 0,1 0 0,0 0 0,-1 0 0,1 0 0,-1 0 0,1 0 0,0 0 0,-1 0 0,1 0 0,-1 0 0,1 0 0,-1 0 0,1 0 0,0 0 0,-1 0 0,1 0 0,-1 0 0,1 0 0,0 0 0,-1 0 0,1 0 0,-1 0 0,1 0 0,0 0 0,-1 0 0,1 0 0,-1 0 0,1 0 0,-1 0 0,1 0 0,0 0 0,3-4 0,1 0 0,8-1 0,0 1 0,5 4 0,-1 0 0,0 0 0,-3-3 0,2 2 0,-2-3 0,3 4 0,1 0 0,-1 0 0,0 0 0,0 0 0,-3-4 0,2 3 0,-2-3 0,3 4 0,1 0 0,-1 0 0,0 0 0,0-3 0,1 2 0,-1-3 0,0 0 0,1 3 0,-1-2 0,0 3 0,0 0 0,1 0 0,-1 0 0,-3-4 0,2 3 0,-2-3 0,3 4 0,0 0 0,0 0 0,1 0 0,-1 0 0,0 0 0,1 0 0,-1 0 0,0 0 0,0 0 0,1-3 0,-1 2 0,0-3 0,1 4 0,-1 0 0,0 0 0,0 0 0,1-4 0,-1 3 0,0-3 0,1 4 0,-1 0 0,0 0 0,1 0 0,-1 0 0,0 0 0,0 0 0,1-3 0,-1 2 0,0-3 0,1 4 0,-1 0 0,0 0 0,0 0 0,1 0 0,-1 0 0,0 0 0,1 0 0,-1 0 0,0 0 0,0 0 0,1 0 0,-1 0 0,0 0 0,1 0 0,-1 0 0,0 0 0,0 0 0,1 0 0,-1 0 0,0 0 0,1 0 0,-1 0 0,0 4 0,-3 0 0,-2 5 0,-3-1 0,0 0 0,0 0 0,-3-3 0,-2-1 0,-3-4 0,-5 0 0,3 0 0,-3 0 0,0 0 0,4 0 0,-4 0 0,0 0 0,4 0 0,-4 0 0,4 0 0,1 0 0,0 0 0,-1 0 0,1 0 0,-1 0 0,5 3 0,-4-2 0,3 3 0,-3-4 0,0 0 0,-1 0 0,1 0 0,3 4 0,-2-3 0,2 2 0,-3 1 0,-1-3 0,1 3 0,-1-4 0,5 3 0,-4-2 0,3 3 0,-3 0 0,0 0 0,-1 1 0,1-2 0,-1 1 0,1-3 0,0 6 0,-1-6 0,1 7 0,-1-7 0,5 6 0,-4-6 0,4 3 0,-5-4 0,1 0 0,-1 0 0,1 0 0,-1 0 0,5 0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25.28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26.080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28.44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29.60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34.46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37.55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38.61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40.69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41.75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42.59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56.303"/>
    </inkml:context>
    <inkml:brush xml:id="br0">
      <inkml:brushProperty name="width" value="0.1" units="cm"/>
      <inkml:brushProperty name="height" value="0.1" units="cm"/>
      <inkml:brushProperty name="color" value="#E2E2E2"/>
    </inkml:brush>
  </inkml:definitions>
  <inkml:trace contextRef="#ctx0" brushRef="#br0">0 0 24575,'0'0'0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44.69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45.61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54.54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56.50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6:57.83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7:06.83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7:08.94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7:07.72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3:07:10.12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58.321"/>
    </inkml:context>
    <inkml:brush xml:id="br0">
      <inkml:brushProperty name="width" value="0.1" units="cm"/>
      <inkml:brushProperty name="height" value="0.1" units="cm"/>
      <inkml:brushProperty name="color" value="#E2E2E2"/>
    </inkml:brush>
  </inkml:definitions>
  <inkml:trace contextRef="#ctx0" brushRef="#br0">0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3:05.387"/>
    </inkml:context>
    <inkml:brush xml:id="br0">
      <inkml:brushProperty name="width" value="0.1" units="cm"/>
      <inkml:brushProperty name="height" value="0.1" units="cm"/>
      <inkml:brushProperty name="color" value="#E2E2E2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3:07.589"/>
    </inkml:context>
    <inkml:brush xml:id="br0">
      <inkml:brushProperty name="width" value="0.1" units="cm"/>
      <inkml:brushProperty name="height" value="0.1" units="cm"/>
      <inkml:brushProperty name="color" value="#E2E2E2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2.19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19.283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1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2.80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3.56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4.40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5.30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5.80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6.600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7.360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8.04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49.36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50.02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22.431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0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50.496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51.00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52.20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52.930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54.15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4:56.55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23.540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0 0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01.14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02.15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03.046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24.036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0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33.377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1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36.559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0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04.52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06.42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07.75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20.197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29 204 24575,'16'0'0,"3"0"0,-11 0 0,4 0 0,-5 0 0,4 0 0,5 0 0,1 0 0,-2 0 0,-3 0 0,-5 0 0,1 0 0,-1 0 0,1 0 0,0 0 0,0-7 0,3 5 0,-2-6 0,3 8 0,-4 0 0,4-3 0,-4 2 0,4-3 0,-5 0 0,1 4 0,4-4 0,-4 4 0,4 0 0,-4-3 0,-1 2 0,1-3 0,0 4 0,-1 0 0,1 0 0,-1 0 0,1 0 0,0 0 0,-1 0 0,1 0 0,0 0 0,-1 0 0,1 0 0,-1 0 0,1 0 0,0 0 0,-1 0 0,1 0 0,-1 0 0,1 0 0,0 0 0,-1 0 0,1 0 0,0 0 0,-1 0 0,1 0 0,-1 0 0,1 0 0,0 0 0,-1 0 0,1 0 0,-1 0 0,1 0 0,0 0 0,-1 0 0,1 0 0,4 0 0,-4 0 0,8 0 0,-7 0 0,7 0 0,-8 0 0,8 0 0,-3 0 0,-1 0 0,4 0 0,-3 0 0,0 0 0,3 0 0,-4 0 0,1 0 0,-1 0 0,0 0 0,-4 0 0,4 0 0,-4 0 0,-1 0 0,4 0 0,-2 0 0,2 0 0,-4 0 0,1 0 0,-1 0 0,1 0 0,0 0 0,-1 0 0,1 0 0,-1 0 0,1 0 0,0 0 0,-1 0 0,1 0 0,0 0 0,-1 0 0,1 0 0,-1 0 0,1 0 0,0 0 0,-1 0 0,1 0 0,-1 0 0,1 0 0,0 0 0,-1 0 0,1 0 0,0 0 0,-1 0 0,1 0 0,-1 0 0,1 0 0,0 0 0,-1 0 0,1 0 0,-1 0 0,1 0 0,0 0 0,-1 0 0,1 0 0,0 0 0,-1 0 0,1 0 0,-1 0 0,1 0 0,0 0 0,-1 0 0,1 0 0,-1 0 0,1 0 0,0 0 0,-1 0 0,1 0 0,0 0 0,-1 0 0,1 0 0,-1 0 0,1 0 0,0 0 0,-1 0 0,1 0 0,4 0 0,-4 0 0,4 0 0,0 0 0,-4 0 0,4 0 0,-4 0 0,-1 0 0,5 0 0,-3 0 0,2 0 0,-3 0 0,4 0 0,-4 0 0,4 0 0,0 0 0,-4 0 0,4 0 0,-4 0 0,-1 0 0,1 0 0,-1 0 0,1 0 0,0 0 0,3 0 0,-2 0 0,6 0 0,-2 0 0,-1 0 0,-1 0 0,1 0 0,-3 0 0,3 0 0,-1 0 0,-2 0 0,7 0 0,-8 0 0,8 0 0,-7 0 0,7 0 0,-8 0 0,8 0 0,-7 0 0,7 0 0,-8 0 0,4 0 0,0 0 0,-4 0 0,8 0 0,-7 0 0,10 0 0,-5 0 0,6 0 0,-3 0 0,-5 0 0,4 0 0,-7 0 0,7 0 0,-8 0 0,8 0 0,-3 0 0,0 0 0,-2 0 0,1 0 0,-3 0 0,2 0 0,1 0 0,-3 0 0,2 0 0,-3 0 0,4 0 0,-4 0 0,8 0 0,-8 0 0,3 0 0,-3 0 0,-1 0 0,1 0 0,-1 0 0,1 0 0,0 0 0,-1 0 0,1 0 0,-1 0 0,1 0 0,0 0 0,-1 0 0,1 0 0,0 0 0,-1 0 0,1 0 0,-1 0 0,1 0 0,0 0 0,-1 0 0,1 0 0,-1 0 0,1-3 0,0 2 0,-1-2 0,1 3 0,0 0 0,-4-4 0,-1 0 0,-3-4 0,0 0 0,0 1 0,-3-1 0,-2 4 0,-6-4 0,2 8 0,-7-8 0,3 7 0,0-3 0,-3 0 0,8 3 0,-8-2 0,7 3 0,-3 0 0,0 0 0,3 0 0,-2 0 0,-1 0 0,3 0 0,-3 0 0,0 0 0,4 0 0,-4 0 0,0 0 0,3 0 0,-7 0 0,7 0 0,-6 0 0,2 0 0,0 0 0,-3 0 0,3 0 0,0 0 0,-3 0 0,3 0 0,-7 0 0,6 0 0,-1 0 0,7 0 0,-4 0 0,4 0 0,-4 0 0,4 0 0,0 0 0,1 0 0,-5 0 0,3 0 0,-3 0 0,0 0 0,4 0 0,-4 0 0,4 0 0,0 0 0,1 3 0,-5-2 0,3 2 0,-3-3 0,-3 4 0,5-3 0,-5 3 0,3-1 0,3-2 0,-2 3 0,-1-4 0,3 0 0,-3 3 0,0-2 0,4 3 0,-8-4 0,3 3 0,0-2 0,-3 3 0,3 0 0,-4-3 0,0 3 0,-5-4 0,4 3 0,-8-2 0,8 3 0,-9 0 0,4-3 0,-12 7 0,5-7 0,-1 3 0,5-4 0,8 0 0,-9 0 0,9 0 0,-4 0 0,5 0 0,0 0 0,0 0 0,0 4 0,0-3 0,0 3 0,0-4 0,0 0 0,5 3 0,-4-2 0,7 2 0,-7-3 0,7 0 0,-7 0 0,4 0 0,-1 0 0,-2 0 0,6 0 0,-2 0 0,-1 0 0,3 0 0,-3 0 0,0 0 0,4 0 0,-4 0 0,0 0 0,3 0 0,-7 0 0,7 0 0,-7 0 0,8 0 0,-8 0 0,7 0 0,-7 0 0,3 0 0,-4 0 0,-3 0 0,2 0 0,-2 0 0,7 0 0,-3 0 0,7 0 0,-7 0 0,7 0 0,-6 0 0,6 0 0,-7 0 0,7 0 0,-7 0 0,7 0 0,-2 0 0,-1 0 0,3 0 0,-3 0 0,4 0 0,1 0 0,-5 0 0,3 0 0,-3 0 0,0 0 0,0 0 0,0 0 0,0 0 0,1 0 0,2 0 0,-3 0 0,4 0 0,0 0 0,1 0 0,-1 0 0,0 0 0,1 0 0,-1-3 0,0 2 0,0-2 0,1-1 0,-1 3 0,0-2 0,0 3 0,1-3 0,-1 2 0,0-3 0,1 4 0,-1 0 0,0-3 0,0-1 0,1-1 0,-1 2 0,0 3 0,0-4 0,1 4 0,-1-7 0,0 6 0,1-3 0,-1 4 0,0-3 0,0 2 0,1-2 0,-1 3 0,4-4 0,-3 3 0,2-2 0,-2 3 0,2-4 0,-1 4 0,1-4 0,-3 4 0,1 0 0,-1 0 0,0 0 0,1 0 0,-1 0 0,0 0 0,0 0 0,4 4 0,11 3 0,-1 2 0,8-2 0,-6 0 0,3-6 0,2 6 0,4-2 0,0-1 0,0 4 0,0-7 0,-1 6 0,1-6 0,0 7 0,0-7 0,5 6 0,-4-2 0,3 0 0,-4 3 0,0-7 0,5 2 0,-4-3 0,3 4 0,-4-3 0,5 3 0,-4-4 0,4 0 0,-1 0 0,-3 0 0,4 0 0,-5 0 0,0 0 0,0 0 0,-1 0 0,1 0 0,0 0 0,0 0 0,0-4 0,0 3 0,7-10 0,-1 9 0,-1-9 0,-1 10 0,-9-2 0,1 3 0,-1-4 0,-1 3 0,-2-2 0,7 3 0,-7-4 0,6 3 0,-6-2 0,7 3 0,-8 0 0,4 0 0,-4 0 0,-1 0 0,5 0 0,-3 0 0,2 0 0,-3 0 0,7 0 0,-5 0 0,5 0 0,-8 0 0,1 0 0,0 0 0,-1 0 0,1 0 0,-1 0 0,1 0 0,0 0 0,-1 0 0,1 0 0,0 0 0,-1 0 0,1 0 0,3 0 0,-2 0 0,3 0 0,-5 0 0,1 0 0,0 0 0,-1 0 0,1 0 0,0 0 0,-1-3 0,1 2 0,-1-3 0,1 4 0,0-3 0,-1 2 0,1-2 0,-1-1 0,1 3 0,0-2 0,-1-1 0,1 4 0,-1-4 0,1 1 0,0 2 0,-1-3 0,1 4 0,0-3 0,-1 2 0,1-2 0,-1 3 0,1 0 0,0-4 0,-1 3 0,1-2 0,-1 3 0,1 0 0,0 0 0,-1 0 0,1 0 0,0-3 0,-1 2 0,5-3 0,-3 4 0,6 0 0,-2 0 0,4 0 0,0 0 0,0 0 0,-1 0 0,1 0 0,5 0 0,-4 0 0,4 0 0,-5 0 0,-1 0 0,1 0 0,-4 0 0,3 0 0,-3 0 0,-1 0 0,0 0 0,0 0 0,-4 0 0,4 0 0,-4 0 0,-1 0 0,1 0 0,0 0 0,-1 0 0,1 0 0,-1 0 0,5 0 0,-3 0 0,7 0 0,-8 0 0,8 0 0,0 0 0,2 0 0,2 0 0,-3 0 0,5 0 0,-4 0 0,3-4 0,1 3 0,-4-2 0,4 3 0,-6 0 0,1 0 0,0 0 0,-4 0 0,3 0 0,-8 0 0,8-4 0,-7 3 0,3-3 0,-5 4 0,4 0 0,-2 0 0,2 0 0,-4 0 0,1 0 0,-1 0 0,1 0 0,-4-3 0,3 2 0,-3-3 0,4 4 0,0 0 0,-1-3 0,1 2 0,-1-2 0,1 3 0,0 0 0,-1 0 0,1 0 0,-1 0 0,-2-4 0,1 3 0,-1-2 0,2 3 0,1 0 0,0 0 0,-1 0 0,1 0 0,-1 0 0,1 0 0,0 0 0,-1 0 0,1 0 0,-1 0 0,1 0 0,0 0 0,-1 0 0,1 0 0,0-3 0,-1 2 0,1-3 0,-1 1 0,1 2 0,0-3 0,-1 4 0,1 0 0,-1 0 0,1 0 0,0 0 0,-1 0 0,1 0 0,-1 0 0,1 0 0,0 0 0,-1 0 0,1 0 0,0 0 0,-1 0 0,1 0 0,-1 0 0,-2-3 0,1 2 0,-1-2 0,2 3 0,1-4 0,-1 3 0,1-2 0,0 3 0,-1-3 0,1 2 0,0-6 0,-1 6 0,1-6 0,-1 6 0,1-2 0,0-1 0,-1 4 0,1-4 0,-4 4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21.381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0 1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29.758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1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30.710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0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32.128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25.630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5:38.144"/>
    </inkml:context>
    <inkml:brush xml:id="br0">
      <inkml:brushProperty name="width" value="0.2" units="cm"/>
      <inkml:brushProperty name="height" value="0.2" units="cm"/>
      <inkml:brushProperty name="color" value="#DADADA"/>
    </inkml:brush>
  </inkml:definitions>
  <inkml:trace contextRef="#ctx0" brushRef="#br0">0 1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13.841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0 0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15.612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0 0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21.871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280 0 24575,'-16'0'0,"2"0"0,7 0 0,0 0 0,0 0 0,0 0 0,0 0 0,-1 0 0,1 0 0,0 0 0,0 0 0,0 0 0,0 0 0,0 0 0,-1 0 0,1 0 0,0 0 0,0 0 0,0 0 0,0 0 0,-1 0 0,1 0 0,0 0 0,0 0 0,0 0 0,0 0 0,0 0 0,-1 0 0,1 0 0,0 0 0,0 0 0,3 3 0,-2-2 0,2 2 0,-3-3 0,-1 0 0,1 0 0,3 0 0,1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35.341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0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36.149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1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37.191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1 0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31.724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0 0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32.237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0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43.289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26.711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1 0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44.033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1 1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44.658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0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45.051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0 1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45.467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1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7:45.772"/>
    </inkml:context>
    <inkml:brush xml:id="br0">
      <inkml:brushProperty name="width" value="0.1" units="cm"/>
      <inkml:brushProperty name="height" value="0.1" units="cm"/>
      <inkml:brushProperty name="color" value="#FBD22C"/>
    </inkml:brush>
  </inkml:definitions>
  <inkml:trace contextRef="#ctx0" brushRef="#br0">1 1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25.76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26.83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28.13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29.26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30.54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33.662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0 0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31.36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32.44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56.97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85 70 24575,'26'0'0,"-4"0"0,-15 0 0,1 0 0,3 0 0,-3 0 0,3 0 0,0 0 0,-2 0 0,2-3 0,-4 2 0,1-6 0,3 3 0,-3-4 0,3 4 0,-3 0 0,0 1 0,3-1 0,-3-1 0,3 2 0,-3 0 0,-1 2 0,4-6 0,-6 3 0,6-1 0,-40 2 0,17 3 0,-26 0 0,21 0 0,0 0 0,0 0 0,0 0 0,4 0 0,-3 0 0,3 0 0,0 0 0,-3 0 0,8 0 0,-4 0 0,4 0 0,-4 0 0,-1 0 0,0 0 0,2 0 0,3 0 0,0 0 0,-3 0 0,2 0 0,-2 0 0,28 17 0,-12-9 0,20 10 0,-17-11 0,0-3 0,-1 0 0,1 3 0,3-3 0,-3 4 0,3-4 0,-3-1 0,4 1 0,-4-3 0,4 6 0,-4-6 0,-1 6 0,4-6 0,-2 2 0,6 1 0,-7-3 0,4 2 0,-4 1 0,-1-3 0,4 5 0,-2-5 0,2 3 0,0-1 0,-3-2 0,3 2 0,0-3 0,-2 0 0,2 0 0,0 0 0,-3 0 0,3 0 0,0 0 0,-2 0 0,2 0 0,0 0 0,-3 0 0,3 0 0,0 0 0,-2 0 0,2 0 0,-4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42.55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43.096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43.58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44.56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48.65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49.52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49.92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11.984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0 1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51.088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58.28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8:59.389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02.06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03.67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04.43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05.05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05.67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08.99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09.92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2:13.249"/>
    </inkml:context>
    <inkml:brush xml:id="br0">
      <inkml:brushProperty name="width" value="0.35" units="cm"/>
      <inkml:brushProperty name="height" value="0.35" units="cm"/>
      <inkml:brushProperty name="color" value="#E2E2E2"/>
    </inkml:brush>
  </inkml:definitions>
  <inkml:trace contextRef="#ctx0" brushRef="#br0">1 1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10.676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11.16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16.11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17.215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0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18.032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18.761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0.76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0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1.764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4.427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1 1 24575,'0'0'0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22:39:25.043"/>
    </inkml:context>
    <inkml:brush xml:id="br0">
      <inkml:brushProperty name="width" value="0.35" units="cm"/>
      <inkml:brushProperty name="height" value="0.35" units="cm"/>
      <inkml:brushProperty name="color" value="#DADADA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9183-F909-214E-8C6B-AB9E39C4D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9E38F-A8BA-274B-A7A3-AB159A834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CDE2-A3DF-154B-B823-EAEBA595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FBA32-6572-0A40-A938-D9EC8129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26323-3011-CA41-8D8B-88A38FBE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AC85-0E7F-1045-829A-04E9D383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F8307-2ADA-4849-B078-3CFDE74C8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78D27-EF9C-F044-9800-C49CBAE1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B06B-AA15-934C-95D7-051D5401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D25EA-0860-2048-B141-3D9E19C3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C17F0-8345-554F-91B2-19BDC7184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AB25D-B89E-4B4D-BA06-D7FE9562E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BBD7B-7F61-CD4D-8B0E-0BA0C67F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1F6E7-B8A3-F043-ABE9-1694B867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3CC7-A370-DC45-B49A-E2EC2131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5EAE-7FE1-F747-BF10-F8105E9D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78B6-6932-F540-9E9E-34B2C11F8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9BE0D-1FFB-CF4E-AC8A-748C7EC0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30174-65C6-F340-922B-610C1AE3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EF6D-24D8-5E4A-B9EF-D5099555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3A24-DF50-2D42-8D2D-B7D6E2F2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CD7C2-D07D-5D48-A6E4-3C1C8D1DD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C3307-2D4B-BE4E-9979-5D336580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BB39-E2CF-E743-9528-44EAD4FC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FC498-1ED3-624F-9D33-732116DA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D258-18EA-274B-8D34-ED526E5B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92113-5444-244E-899D-8D0875C8C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C4647-DA2C-2F4B-9085-82DFE346A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A1D1B-3B9B-EA46-8EF0-9E07810A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FA337-DDA8-D54A-8014-36A51747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D91C9-1388-6244-8F63-ECF92D98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471F-6386-9544-9AFC-906BC1A7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52061-9A5F-F64F-854A-77B8C140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F002D-F47F-164F-8984-B6FFE4C0C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1935D-B2A2-EE4A-9DA9-ADE7B749F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D9746-24B5-7541-BD25-A9C4E4504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C8904-9918-6F41-AA07-9C9F0833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8B7F8-CEAC-4941-A0E3-6CFC42A6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A557F-7195-FB48-9DDD-8AC01311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9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DF98-B89F-8347-96AD-C17C3717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3D75E-9D66-8B4F-B50A-2D1204CA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0EAD7-1298-8C41-A06E-EC7C6AA8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8CCAC-E5B7-DB45-8BE2-9714CD86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953F9-50AE-A84F-9EA2-C75705F3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E3158-B20D-1846-90DB-2617FA93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2D545-1210-5B43-A162-F2E093A3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F115-37BE-CE49-B2CE-9E96F390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07BC-7D03-3F42-A533-0B5FB480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15DFF-D8A1-1E4A-977B-43EBFA568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E3936-CECE-D145-A5C6-4A9F481E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65B02-9103-8C4D-9ECE-C1D36467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CA807-637A-804B-BBC7-4F4DFF4A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9444-B18B-2840-B83C-24B7A8AF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08942-C976-BF40-8BBD-E0F728269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C4D72-0423-2643-9C52-9BF9309D9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50545-A4AC-C74D-B903-BA140EE1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1AB38-0FC4-9A43-B0E0-FADDEAE8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AA09E-C04A-B547-9D61-D23E5AB9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95173-712E-F44E-B192-AFAFB325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0F54B-84ED-7D45-B76C-DA9E30F0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8E020-B8B6-824E-9EDE-BF172DA5B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D5A8-7BC1-0949-AD3F-9282D1A6BE1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A6EC7-6D6A-C549-952A-122BC0CC7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AA46-2459-2943-93CD-8A8F808A4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89A5-982D-DA43-87FB-80BE27E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1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.xml"/><Relationship Id="rId299" Type="http://schemas.openxmlformats.org/officeDocument/2006/relationships/customXml" Target="../ink/ink143.xml"/><Relationship Id="rId303" Type="http://schemas.openxmlformats.org/officeDocument/2006/relationships/customXml" Target="../ink/ink147.xml"/><Relationship Id="rId21" Type="http://schemas.openxmlformats.org/officeDocument/2006/relationships/image" Target="../media/image7.png"/><Relationship Id="rId42" Type="http://schemas.openxmlformats.org/officeDocument/2006/relationships/customXml" Target="../ink/ink34.xml"/><Relationship Id="rId63" Type="http://schemas.openxmlformats.org/officeDocument/2006/relationships/customXml" Target="../ink/ink52.xml"/><Relationship Id="rId84" Type="http://schemas.openxmlformats.org/officeDocument/2006/relationships/customXml" Target="../ink/ink72.xml"/><Relationship Id="rId138" Type="http://schemas.openxmlformats.org/officeDocument/2006/relationships/customXml" Target="../ink/ink115.xml"/><Relationship Id="rId159" Type="http://schemas.openxmlformats.org/officeDocument/2006/relationships/image" Target="../media/image4.tiff"/><Relationship Id="rId107" Type="http://schemas.openxmlformats.org/officeDocument/2006/relationships/customXml" Target="../ink/ink86.xml"/><Relationship Id="rId289" Type="http://schemas.openxmlformats.org/officeDocument/2006/relationships/image" Target="../media/image20.png"/><Relationship Id="rId11" Type="http://schemas.openxmlformats.org/officeDocument/2006/relationships/customXml" Target="../ink/ink6.xml"/><Relationship Id="rId32" Type="http://schemas.openxmlformats.org/officeDocument/2006/relationships/customXml" Target="../ink/ink24.xml"/><Relationship Id="rId53" Type="http://schemas.openxmlformats.org/officeDocument/2006/relationships/customXml" Target="../ink/ink44.xml"/><Relationship Id="rId74" Type="http://schemas.openxmlformats.org/officeDocument/2006/relationships/customXml" Target="../ink/ink62.xml"/><Relationship Id="rId128" Type="http://schemas.openxmlformats.org/officeDocument/2006/relationships/customXml" Target="../ink/ink107.xml"/><Relationship Id="rId149" Type="http://schemas.openxmlformats.org/officeDocument/2006/relationships/customXml" Target="../ink/ink125.xml"/><Relationship Id="rId314" Type="http://schemas.openxmlformats.org/officeDocument/2006/relationships/customXml" Target="../ink/ink158.xml"/><Relationship Id="rId95" Type="http://schemas.openxmlformats.org/officeDocument/2006/relationships/customXml" Target="../ink/ink74.xml"/><Relationship Id="rId160" Type="http://schemas.openxmlformats.org/officeDocument/2006/relationships/customXml" Target="../ink/ink134.xml"/><Relationship Id="rId22" Type="http://schemas.openxmlformats.org/officeDocument/2006/relationships/customXml" Target="../ink/ink15.xml"/><Relationship Id="rId43" Type="http://schemas.openxmlformats.org/officeDocument/2006/relationships/customXml" Target="../ink/ink35.xml"/><Relationship Id="rId64" Type="http://schemas.openxmlformats.org/officeDocument/2006/relationships/customXml" Target="../ink/ink53.xml"/><Relationship Id="rId118" Type="http://schemas.openxmlformats.org/officeDocument/2006/relationships/customXml" Target="../ink/ink97.xml"/><Relationship Id="rId139" Type="http://schemas.openxmlformats.org/officeDocument/2006/relationships/customXml" Target="../ink/ink116.xml"/><Relationship Id="rId290" Type="http://schemas.openxmlformats.org/officeDocument/2006/relationships/customXml" Target="../ink/ink137.xml"/><Relationship Id="rId304" Type="http://schemas.openxmlformats.org/officeDocument/2006/relationships/customXml" Target="../ink/ink148.xml"/><Relationship Id="rId150" Type="http://schemas.openxmlformats.org/officeDocument/2006/relationships/customXml" Target="../ink/ink126.xml"/><Relationship Id="rId12" Type="http://schemas.openxmlformats.org/officeDocument/2006/relationships/customXml" Target="../ink/ink7.xml"/><Relationship Id="rId33" Type="http://schemas.openxmlformats.org/officeDocument/2006/relationships/customXml" Target="../ink/ink25.xml"/><Relationship Id="rId108" Type="http://schemas.openxmlformats.org/officeDocument/2006/relationships/customXml" Target="../ink/ink87.xml"/><Relationship Id="rId129" Type="http://schemas.openxmlformats.org/officeDocument/2006/relationships/image" Target="../media/image14.png"/><Relationship Id="rId54" Type="http://schemas.openxmlformats.org/officeDocument/2006/relationships/customXml" Target="../ink/ink45.xml"/><Relationship Id="rId75" Type="http://schemas.openxmlformats.org/officeDocument/2006/relationships/customXml" Target="../ink/ink63.xml"/><Relationship Id="rId96" Type="http://schemas.openxmlformats.org/officeDocument/2006/relationships/customXml" Target="../ink/ink75.xml"/><Relationship Id="rId140" Type="http://schemas.openxmlformats.org/officeDocument/2006/relationships/customXml" Target="../ink/ink117.xml"/><Relationship Id="rId6" Type="http://schemas.openxmlformats.org/officeDocument/2006/relationships/image" Target="../media/image5.png"/><Relationship Id="rId23" Type="http://schemas.openxmlformats.org/officeDocument/2006/relationships/customXml" Target="../ink/ink16.xml"/><Relationship Id="rId28" Type="http://schemas.openxmlformats.org/officeDocument/2006/relationships/customXml" Target="../ink/ink20.xml"/><Relationship Id="rId49" Type="http://schemas.openxmlformats.org/officeDocument/2006/relationships/customXml" Target="../ink/ink40.xml"/><Relationship Id="rId114" Type="http://schemas.openxmlformats.org/officeDocument/2006/relationships/customXml" Target="../ink/ink93.xml"/><Relationship Id="rId119" Type="http://schemas.openxmlformats.org/officeDocument/2006/relationships/customXml" Target="../ink/ink98.xml"/><Relationship Id="rId291" Type="http://schemas.openxmlformats.org/officeDocument/2006/relationships/image" Target="../media/image21.png"/><Relationship Id="rId296" Type="http://schemas.openxmlformats.org/officeDocument/2006/relationships/customXml" Target="../ink/ink140.xml"/><Relationship Id="rId300" Type="http://schemas.openxmlformats.org/officeDocument/2006/relationships/customXml" Target="../ink/ink144.xml"/><Relationship Id="rId305" Type="http://schemas.openxmlformats.org/officeDocument/2006/relationships/customXml" Target="../ink/ink149.xml"/><Relationship Id="rId44" Type="http://schemas.openxmlformats.org/officeDocument/2006/relationships/customXml" Target="../ink/ink36.xml"/><Relationship Id="rId60" Type="http://schemas.openxmlformats.org/officeDocument/2006/relationships/customXml" Target="../ink/ink50.xml"/><Relationship Id="rId65" Type="http://schemas.openxmlformats.org/officeDocument/2006/relationships/image" Target="../media/image12.png"/><Relationship Id="rId81" Type="http://schemas.openxmlformats.org/officeDocument/2006/relationships/customXml" Target="../ink/ink69.xml"/><Relationship Id="rId130" Type="http://schemas.openxmlformats.org/officeDocument/2006/relationships/customXml" Target="../ink/ink108.xml"/><Relationship Id="rId135" Type="http://schemas.openxmlformats.org/officeDocument/2006/relationships/customXml" Target="../ink/ink112.xml"/><Relationship Id="rId151" Type="http://schemas.openxmlformats.org/officeDocument/2006/relationships/customXml" Target="../ink/ink127.xml"/><Relationship Id="rId156" Type="http://schemas.openxmlformats.org/officeDocument/2006/relationships/customXml" Target="../ink/ink132.xml"/><Relationship Id="rId13" Type="http://schemas.openxmlformats.org/officeDocument/2006/relationships/customXml" Target="../ink/ink8.xml"/><Relationship Id="rId18" Type="http://schemas.openxmlformats.org/officeDocument/2006/relationships/customXml" Target="../ink/ink12.xml"/><Relationship Id="rId39" Type="http://schemas.openxmlformats.org/officeDocument/2006/relationships/customXml" Target="../ink/ink31.xml"/><Relationship Id="rId109" Type="http://schemas.openxmlformats.org/officeDocument/2006/relationships/customXml" Target="../ink/ink88.xml"/><Relationship Id="rId286" Type="http://schemas.openxmlformats.org/officeDocument/2006/relationships/customXml" Target="../ink/ink135.xml"/><Relationship Id="rId34" Type="http://schemas.openxmlformats.org/officeDocument/2006/relationships/customXml" Target="../ink/ink26.xml"/><Relationship Id="rId50" Type="http://schemas.openxmlformats.org/officeDocument/2006/relationships/customXml" Target="../ink/ink41.xml"/><Relationship Id="rId55" Type="http://schemas.openxmlformats.org/officeDocument/2006/relationships/image" Target="../media/image10.png"/><Relationship Id="rId76" Type="http://schemas.openxmlformats.org/officeDocument/2006/relationships/customXml" Target="../ink/ink64.xml"/><Relationship Id="rId97" Type="http://schemas.openxmlformats.org/officeDocument/2006/relationships/customXml" Target="../ink/ink76.xml"/><Relationship Id="rId104" Type="http://schemas.openxmlformats.org/officeDocument/2006/relationships/customXml" Target="../ink/ink83.xml"/><Relationship Id="rId120" Type="http://schemas.openxmlformats.org/officeDocument/2006/relationships/customXml" Target="../ink/ink99.xml"/><Relationship Id="rId125" Type="http://schemas.openxmlformats.org/officeDocument/2006/relationships/customXml" Target="../ink/ink104.xml"/><Relationship Id="rId141" Type="http://schemas.openxmlformats.org/officeDocument/2006/relationships/customXml" Target="../ink/ink118.xml"/><Relationship Id="rId146" Type="http://schemas.openxmlformats.org/officeDocument/2006/relationships/customXml" Target="../ink/ink122.xml"/><Relationship Id="rId311" Type="http://schemas.openxmlformats.org/officeDocument/2006/relationships/customXml" Target="../ink/ink155.xml"/><Relationship Id="rId7" Type="http://schemas.openxmlformats.org/officeDocument/2006/relationships/customXml" Target="../ink/ink2.xml"/><Relationship Id="rId71" Type="http://schemas.openxmlformats.org/officeDocument/2006/relationships/customXml" Target="../ink/ink59.xml"/><Relationship Id="rId2" Type="http://schemas.openxmlformats.org/officeDocument/2006/relationships/image" Target="../media/image2.tiff"/><Relationship Id="rId29" Type="http://schemas.openxmlformats.org/officeDocument/2006/relationships/customXml" Target="../ink/ink21.xml"/><Relationship Id="rId292" Type="http://schemas.openxmlformats.org/officeDocument/2006/relationships/image" Target="../media/image5.tiff"/><Relationship Id="rId297" Type="http://schemas.openxmlformats.org/officeDocument/2006/relationships/customXml" Target="../ink/ink141.xml"/><Relationship Id="rId306" Type="http://schemas.openxmlformats.org/officeDocument/2006/relationships/customXml" Target="../ink/ink150.xml"/><Relationship Id="rId24" Type="http://schemas.openxmlformats.org/officeDocument/2006/relationships/customXml" Target="../ink/ink17.xml"/><Relationship Id="rId40" Type="http://schemas.openxmlformats.org/officeDocument/2006/relationships/customXml" Target="../ink/ink32.xml"/><Relationship Id="rId45" Type="http://schemas.openxmlformats.org/officeDocument/2006/relationships/image" Target="../media/image9.png"/><Relationship Id="rId66" Type="http://schemas.openxmlformats.org/officeDocument/2006/relationships/customXml" Target="../ink/ink54.xml"/><Relationship Id="rId110" Type="http://schemas.openxmlformats.org/officeDocument/2006/relationships/customXml" Target="../ink/ink89.xml"/><Relationship Id="rId115" Type="http://schemas.openxmlformats.org/officeDocument/2006/relationships/customXml" Target="../ink/ink94.xml"/><Relationship Id="rId131" Type="http://schemas.openxmlformats.org/officeDocument/2006/relationships/image" Target="../media/image15.png"/><Relationship Id="rId136" Type="http://schemas.openxmlformats.org/officeDocument/2006/relationships/customXml" Target="../ink/ink113.xml"/><Relationship Id="rId157" Type="http://schemas.openxmlformats.org/officeDocument/2006/relationships/customXml" Target="../ink/ink133.xml"/><Relationship Id="rId301" Type="http://schemas.openxmlformats.org/officeDocument/2006/relationships/customXml" Target="../ink/ink145.xml"/><Relationship Id="rId61" Type="http://schemas.openxmlformats.org/officeDocument/2006/relationships/customXml" Target="../ink/ink51.xml"/><Relationship Id="rId82" Type="http://schemas.openxmlformats.org/officeDocument/2006/relationships/customXml" Target="../ink/ink70.xml"/><Relationship Id="rId152" Type="http://schemas.openxmlformats.org/officeDocument/2006/relationships/customXml" Target="../ink/ink128.xml"/><Relationship Id="rId19" Type="http://schemas.openxmlformats.org/officeDocument/2006/relationships/customXml" Target="../ink/ink13.xml"/><Relationship Id="rId287" Type="http://schemas.openxmlformats.org/officeDocument/2006/relationships/image" Target="../media/image19.png"/><Relationship Id="rId14" Type="http://schemas.openxmlformats.org/officeDocument/2006/relationships/customXml" Target="../ink/ink9.xml"/><Relationship Id="rId30" Type="http://schemas.openxmlformats.org/officeDocument/2006/relationships/customXml" Target="../ink/ink22.xml"/><Relationship Id="rId35" Type="http://schemas.openxmlformats.org/officeDocument/2006/relationships/customXml" Target="../ink/ink27.xml"/><Relationship Id="rId56" Type="http://schemas.openxmlformats.org/officeDocument/2006/relationships/customXml" Target="../ink/ink46.xml"/><Relationship Id="rId77" Type="http://schemas.openxmlformats.org/officeDocument/2006/relationships/customXml" Target="../ink/ink65.xml"/><Relationship Id="rId100" Type="http://schemas.openxmlformats.org/officeDocument/2006/relationships/customXml" Target="../ink/ink79.xml"/><Relationship Id="rId105" Type="http://schemas.openxmlformats.org/officeDocument/2006/relationships/customXml" Target="../ink/ink84.xml"/><Relationship Id="rId126" Type="http://schemas.openxmlformats.org/officeDocument/2006/relationships/customXml" Target="../ink/ink105.xml"/><Relationship Id="rId147" Type="http://schemas.openxmlformats.org/officeDocument/2006/relationships/customXml" Target="../ink/ink123.xml"/><Relationship Id="rId312" Type="http://schemas.openxmlformats.org/officeDocument/2006/relationships/customXml" Target="../ink/ink156.xml"/><Relationship Id="rId8" Type="http://schemas.openxmlformats.org/officeDocument/2006/relationships/customXml" Target="../ink/ink3.xml"/><Relationship Id="rId51" Type="http://schemas.openxmlformats.org/officeDocument/2006/relationships/customXml" Target="../ink/ink42.xml"/><Relationship Id="rId72" Type="http://schemas.openxmlformats.org/officeDocument/2006/relationships/customXml" Target="../ink/ink60.xml"/><Relationship Id="rId93" Type="http://schemas.openxmlformats.org/officeDocument/2006/relationships/image" Target="../media/image13.png"/><Relationship Id="rId98" Type="http://schemas.openxmlformats.org/officeDocument/2006/relationships/customXml" Target="../ink/ink77.xml"/><Relationship Id="rId121" Type="http://schemas.openxmlformats.org/officeDocument/2006/relationships/customXml" Target="../ink/ink100.xml"/><Relationship Id="rId142" Type="http://schemas.openxmlformats.org/officeDocument/2006/relationships/customXml" Target="../ink/ink119.xml"/><Relationship Id="rId3" Type="http://schemas.openxmlformats.org/officeDocument/2006/relationships/customXml" Target="../ink/ink1.xml"/><Relationship Id="rId298" Type="http://schemas.openxmlformats.org/officeDocument/2006/relationships/customXml" Target="../ink/ink142.xml"/><Relationship Id="rId25" Type="http://schemas.openxmlformats.org/officeDocument/2006/relationships/customXml" Target="../ink/ink18.xml"/><Relationship Id="rId46" Type="http://schemas.openxmlformats.org/officeDocument/2006/relationships/customXml" Target="../ink/ink37.xml"/><Relationship Id="rId67" Type="http://schemas.openxmlformats.org/officeDocument/2006/relationships/customXml" Target="../ink/ink55.xml"/><Relationship Id="rId116" Type="http://schemas.openxmlformats.org/officeDocument/2006/relationships/customXml" Target="../ink/ink95.xml"/><Relationship Id="rId137" Type="http://schemas.openxmlformats.org/officeDocument/2006/relationships/customXml" Target="../ink/ink114.xml"/><Relationship Id="rId158" Type="http://schemas.openxmlformats.org/officeDocument/2006/relationships/image" Target="../media/image3.tiff"/><Relationship Id="rId293" Type="http://schemas.openxmlformats.org/officeDocument/2006/relationships/image" Target="../media/image17.png"/><Relationship Id="rId302" Type="http://schemas.openxmlformats.org/officeDocument/2006/relationships/customXml" Target="../ink/ink146.xml"/><Relationship Id="rId307" Type="http://schemas.openxmlformats.org/officeDocument/2006/relationships/customXml" Target="../ink/ink151.xml"/><Relationship Id="rId20" Type="http://schemas.openxmlformats.org/officeDocument/2006/relationships/customXml" Target="../ink/ink14.xml"/><Relationship Id="rId41" Type="http://schemas.openxmlformats.org/officeDocument/2006/relationships/customXml" Target="../ink/ink33.xml"/><Relationship Id="rId62" Type="http://schemas.openxmlformats.org/officeDocument/2006/relationships/image" Target="../media/image11.png"/><Relationship Id="rId83" Type="http://schemas.openxmlformats.org/officeDocument/2006/relationships/customXml" Target="../ink/ink71.xml"/><Relationship Id="rId111" Type="http://schemas.openxmlformats.org/officeDocument/2006/relationships/customXml" Target="../ink/ink90.xml"/><Relationship Id="rId132" Type="http://schemas.openxmlformats.org/officeDocument/2006/relationships/customXml" Target="../ink/ink109.xml"/><Relationship Id="rId153" Type="http://schemas.openxmlformats.org/officeDocument/2006/relationships/customXml" Target="../ink/ink129.xml"/><Relationship Id="rId288" Type="http://schemas.openxmlformats.org/officeDocument/2006/relationships/customXml" Target="../ink/ink136.xml"/><Relationship Id="rId15" Type="http://schemas.openxmlformats.org/officeDocument/2006/relationships/customXml" Target="../ink/ink10.xml"/><Relationship Id="rId36" Type="http://schemas.openxmlformats.org/officeDocument/2006/relationships/customXml" Target="../ink/ink28.xml"/><Relationship Id="rId57" Type="http://schemas.openxmlformats.org/officeDocument/2006/relationships/customXml" Target="../ink/ink47.xml"/><Relationship Id="rId106" Type="http://schemas.openxmlformats.org/officeDocument/2006/relationships/customXml" Target="../ink/ink85.xml"/><Relationship Id="rId127" Type="http://schemas.openxmlformats.org/officeDocument/2006/relationships/customXml" Target="../ink/ink106.xml"/><Relationship Id="rId313" Type="http://schemas.openxmlformats.org/officeDocument/2006/relationships/customXml" Target="../ink/ink157.xml"/><Relationship Id="rId10" Type="http://schemas.openxmlformats.org/officeDocument/2006/relationships/customXml" Target="../ink/ink5.xml"/><Relationship Id="rId31" Type="http://schemas.openxmlformats.org/officeDocument/2006/relationships/customXml" Target="../ink/ink23.xml"/><Relationship Id="rId52" Type="http://schemas.openxmlformats.org/officeDocument/2006/relationships/customXml" Target="../ink/ink43.xml"/><Relationship Id="rId73" Type="http://schemas.openxmlformats.org/officeDocument/2006/relationships/customXml" Target="../ink/ink61.xml"/><Relationship Id="rId78" Type="http://schemas.openxmlformats.org/officeDocument/2006/relationships/customXml" Target="../ink/ink66.xml"/><Relationship Id="rId94" Type="http://schemas.openxmlformats.org/officeDocument/2006/relationships/customXml" Target="../ink/ink73.xml"/><Relationship Id="rId99" Type="http://schemas.openxmlformats.org/officeDocument/2006/relationships/customXml" Target="../ink/ink78.xml"/><Relationship Id="rId101" Type="http://schemas.openxmlformats.org/officeDocument/2006/relationships/customXml" Target="../ink/ink80.xml"/><Relationship Id="rId122" Type="http://schemas.openxmlformats.org/officeDocument/2006/relationships/customXml" Target="../ink/ink101.xml"/><Relationship Id="rId143" Type="http://schemas.openxmlformats.org/officeDocument/2006/relationships/image" Target="../media/image16.png"/><Relationship Id="rId148" Type="http://schemas.openxmlformats.org/officeDocument/2006/relationships/customXml" Target="../ink/ink124.xml"/><Relationship Id="rId9" Type="http://schemas.openxmlformats.org/officeDocument/2006/relationships/customXml" Target="../ink/ink4.xml"/><Relationship Id="rId26" Type="http://schemas.openxmlformats.org/officeDocument/2006/relationships/customXml" Target="../ink/ink19.xml"/><Relationship Id="rId294" Type="http://schemas.openxmlformats.org/officeDocument/2006/relationships/customXml" Target="../ink/ink138.xml"/><Relationship Id="rId308" Type="http://schemas.openxmlformats.org/officeDocument/2006/relationships/customXml" Target="../ink/ink152.xml"/><Relationship Id="rId47" Type="http://schemas.openxmlformats.org/officeDocument/2006/relationships/customXml" Target="../ink/ink38.xml"/><Relationship Id="rId68" Type="http://schemas.openxmlformats.org/officeDocument/2006/relationships/customXml" Target="../ink/ink56.xml"/><Relationship Id="rId112" Type="http://schemas.openxmlformats.org/officeDocument/2006/relationships/customXml" Target="../ink/ink91.xml"/><Relationship Id="rId133" Type="http://schemas.openxmlformats.org/officeDocument/2006/relationships/customXml" Target="../ink/ink110.xml"/><Relationship Id="rId154" Type="http://schemas.openxmlformats.org/officeDocument/2006/relationships/customXml" Target="../ink/ink130.xml"/><Relationship Id="rId16" Type="http://schemas.openxmlformats.org/officeDocument/2006/relationships/image" Target="../media/image6.png"/><Relationship Id="rId37" Type="http://schemas.openxmlformats.org/officeDocument/2006/relationships/customXml" Target="../ink/ink29.xml"/><Relationship Id="rId58" Type="http://schemas.openxmlformats.org/officeDocument/2006/relationships/customXml" Target="../ink/ink48.xml"/><Relationship Id="rId79" Type="http://schemas.openxmlformats.org/officeDocument/2006/relationships/customXml" Target="../ink/ink67.xml"/><Relationship Id="rId102" Type="http://schemas.openxmlformats.org/officeDocument/2006/relationships/customXml" Target="../ink/ink81.xml"/><Relationship Id="rId123" Type="http://schemas.openxmlformats.org/officeDocument/2006/relationships/customXml" Target="../ink/ink102.xml"/><Relationship Id="rId144" Type="http://schemas.openxmlformats.org/officeDocument/2006/relationships/customXml" Target="../ink/ink120.xml"/><Relationship Id="rId295" Type="http://schemas.openxmlformats.org/officeDocument/2006/relationships/customXml" Target="../ink/ink139.xml"/><Relationship Id="rId309" Type="http://schemas.openxmlformats.org/officeDocument/2006/relationships/customXml" Target="../ink/ink153.xml"/><Relationship Id="rId27" Type="http://schemas.openxmlformats.org/officeDocument/2006/relationships/image" Target="../media/image8.png"/><Relationship Id="rId48" Type="http://schemas.openxmlformats.org/officeDocument/2006/relationships/customXml" Target="../ink/ink39.xml"/><Relationship Id="rId69" Type="http://schemas.openxmlformats.org/officeDocument/2006/relationships/customXml" Target="../ink/ink57.xml"/><Relationship Id="rId113" Type="http://schemas.openxmlformats.org/officeDocument/2006/relationships/customXml" Target="../ink/ink92.xml"/><Relationship Id="rId134" Type="http://schemas.openxmlformats.org/officeDocument/2006/relationships/customXml" Target="../ink/ink111.xml"/><Relationship Id="rId80" Type="http://schemas.openxmlformats.org/officeDocument/2006/relationships/customXml" Target="../ink/ink68.xml"/><Relationship Id="rId155" Type="http://schemas.openxmlformats.org/officeDocument/2006/relationships/customXml" Target="../ink/ink131.xml"/><Relationship Id="rId285" Type="http://schemas.openxmlformats.org/officeDocument/2006/relationships/image" Target="../media/image18.png"/><Relationship Id="rId17" Type="http://schemas.openxmlformats.org/officeDocument/2006/relationships/customXml" Target="../ink/ink11.xml"/><Relationship Id="rId38" Type="http://schemas.openxmlformats.org/officeDocument/2006/relationships/customXml" Target="../ink/ink30.xml"/><Relationship Id="rId59" Type="http://schemas.openxmlformats.org/officeDocument/2006/relationships/customXml" Target="../ink/ink49.xml"/><Relationship Id="rId103" Type="http://schemas.openxmlformats.org/officeDocument/2006/relationships/customXml" Target="../ink/ink82.xml"/><Relationship Id="rId124" Type="http://schemas.openxmlformats.org/officeDocument/2006/relationships/customXml" Target="../ink/ink103.xml"/><Relationship Id="rId310" Type="http://schemas.openxmlformats.org/officeDocument/2006/relationships/customXml" Target="../ink/ink154.xml"/><Relationship Id="rId70" Type="http://schemas.openxmlformats.org/officeDocument/2006/relationships/customXml" Target="../ink/ink58.xml"/><Relationship Id="rId145" Type="http://schemas.openxmlformats.org/officeDocument/2006/relationships/customXml" Target="../ink/ink1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FB87-917A-594A-9607-F5133A40E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B5A04-8D0B-A849-9E7C-7AA479662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76F16D-F1B7-D645-901B-46DA2799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98190"/>
            <a:ext cx="9029700" cy="64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6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0F5CF-1A34-7642-96C1-9C299A48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98" y="0"/>
            <a:ext cx="8272404" cy="6858000"/>
          </a:xfrm>
          <a:prstGeom prst="rect">
            <a:avLst/>
          </a:prstGeom>
          <a:ln w="50800">
            <a:solidFill>
              <a:schemeClr val="accent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DCB21F-5D42-B54A-B404-78D9A57175F1}"/>
                  </a:ext>
                </a:extLst>
              </p14:cNvPr>
              <p14:cNvContentPartPr/>
              <p14:nvPr/>
            </p14:nvContentPartPr>
            <p14:xfrm>
              <a:off x="4309041" y="407730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DCB21F-5D42-B54A-B404-78D9A57175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6041" y="401430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FB8D43-2280-2E4D-857E-46F9D25208C5}"/>
                  </a:ext>
                </a:extLst>
              </p14:cNvPr>
              <p14:cNvContentPartPr/>
              <p14:nvPr/>
            </p14:nvContentPartPr>
            <p14:xfrm>
              <a:off x="5079081" y="399990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FB8D43-2280-2E4D-857E-46F9D25208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6441" y="3936901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94EEF51-F19B-1B4C-9AB0-F637C4C2933C}"/>
              </a:ext>
            </a:extLst>
          </p:cNvPr>
          <p:cNvGrpSpPr/>
          <p:nvPr/>
        </p:nvGrpSpPr>
        <p:grpSpPr>
          <a:xfrm>
            <a:off x="5060001" y="3967141"/>
            <a:ext cx="54720" cy="95040"/>
            <a:chOff x="5060001" y="3967141"/>
            <a:chExt cx="5472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84514F-28B4-F44F-8AD5-876E81BE6E14}"/>
                    </a:ext>
                  </a:extLst>
                </p14:cNvPr>
                <p14:cNvContentPartPr/>
                <p14:nvPr/>
              </p14:nvContentPartPr>
              <p14:xfrm>
                <a:off x="5072601" y="3993421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84514F-28B4-F44F-8AD5-876E81BE6E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09601" y="393078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FA8B31-F688-A04C-81A1-C08C74F31BDD}"/>
                    </a:ext>
                  </a:extLst>
                </p14:cNvPr>
                <p14:cNvContentPartPr/>
                <p14:nvPr/>
              </p14:nvContentPartPr>
              <p14:xfrm>
                <a:off x="5060001" y="3967141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FA8B31-F688-A04C-81A1-C08C74F31B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97001" y="390414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5C4BCC-21E4-A742-9836-F8C6D926B32E}"/>
                    </a:ext>
                  </a:extLst>
                </p14:cNvPr>
                <p14:cNvContentPartPr/>
                <p14:nvPr/>
              </p14:nvContentPartPr>
              <p14:xfrm>
                <a:off x="5114361" y="4026901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5C4BCC-21E4-A742-9836-F8C6D926B3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51721" y="396426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087E1BC-584B-634C-BA98-E090D845F52F}"/>
                    </a:ext>
                  </a:extLst>
                </p14:cNvPr>
                <p14:cNvContentPartPr/>
                <p14:nvPr/>
              </p14:nvContentPartPr>
              <p14:xfrm>
                <a:off x="5071161" y="4061821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087E1BC-584B-634C-BA98-E090D845F52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08521" y="399882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7ABB33-A7FC-4847-BFC0-B3150881D088}"/>
                  </a:ext>
                </a:extLst>
              </p14:cNvPr>
              <p14:cNvContentPartPr/>
              <p14:nvPr/>
            </p14:nvContentPartPr>
            <p14:xfrm>
              <a:off x="6012561" y="4325701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7ABB33-A7FC-4847-BFC0-B3150881D0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9561" y="4262701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4A384C9-EC26-3148-9E6D-70BD9856F350}"/>
              </a:ext>
            </a:extLst>
          </p:cNvPr>
          <p:cNvGrpSpPr/>
          <p:nvPr/>
        </p:nvGrpSpPr>
        <p:grpSpPr>
          <a:xfrm>
            <a:off x="4218321" y="4008541"/>
            <a:ext cx="103680" cy="72720"/>
            <a:chOff x="4218321" y="4008541"/>
            <a:chExt cx="103680" cy="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95D4BD-5CBA-7F4B-850B-722C9A30F016}"/>
                    </a:ext>
                  </a:extLst>
                </p14:cNvPr>
                <p14:cNvContentPartPr/>
                <p14:nvPr/>
              </p14:nvContentPartPr>
              <p14:xfrm>
                <a:off x="4321641" y="4062901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95D4BD-5CBA-7F4B-850B-722C9A30F0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58641" y="400026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54F9E2-1661-B147-B72F-16CBF3051A86}"/>
                    </a:ext>
                  </a:extLst>
                </p14:cNvPr>
                <p14:cNvContentPartPr/>
                <p14:nvPr/>
              </p14:nvContentPartPr>
              <p14:xfrm>
                <a:off x="4276281" y="4008541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54F9E2-1661-B147-B72F-16CBF3051A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13641" y="394590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DCF5D7-CF4B-9D4B-B75B-8FAC3D353689}"/>
                    </a:ext>
                  </a:extLst>
                </p14:cNvPr>
                <p14:cNvContentPartPr/>
                <p14:nvPr/>
              </p14:nvContentPartPr>
              <p14:xfrm>
                <a:off x="4218321" y="4080901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DCF5D7-CF4B-9D4B-B75B-8FAC3D35368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00321" y="40629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78E0B6-3818-5C41-998F-BEEF24D33BFD}"/>
              </a:ext>
            </a:extLst>
          </p:cNvPr>
          <p:cNvGrpSpPr/>
          <p:nvPr/>
        </p:nvGrpSpPr>
        <p:grpSpPr>
          <a:xfrm>
            <a:off x="5993121" y="4066501"/>
            <a:ext cx="820800" cy="145440"/>
            <a:chOff x="5993121" y="4066501"/>
            <a:chExt cx="8208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D8ED50-76A5-2541-8F38-273A0DD45E1D}"/>
                    </a:ext>
                  </a:extLst>
                </p14:cNvPr>
                <p14:cNvContentPartPr/>
                <p14:nvPr/>
              </p14:nvContentPartPr>
              <p14:xfrm>
                <a:off x="6016521" y="4097461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D8ED50-76A5-2541-8F38-273A0DD45E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53881" y="403446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ADAF7C-1A2F-8847-A6CA-9D8F69510737}"/>
                    </a:ext>
                  </a:extLst>
                </p14:cNvPr>
                <p14:cNvContentPartPr/>
                <p14:nvPr/>
              </p14:nvContentPartPr>
              <p14:xfrm>
                <a:off x="5993121" y="4066501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ADAF7C-1A2F-8847-A6CA-9D8F695107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30121" y="400386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C56D3C-BD4C-C04E-B963-7848A3D9763E}"/>
                    </a:ext>
                  </a:extLst>
                </p14:cNvPr>
                <p14:cNvContentPartPr/>
                <p14:nvPr/>
              </p14:nvContentPartPr>
              <p14:xfrm>
                <a:off x="6060081" y="4066501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C56D3C-BD4C-C04E-B963-7848A3D976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97441" y="400386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32F7ED-304B-DE4B-9EFA-09F292CC1FC0}"/>
                    </a:ext>
                  </a:extLst>
                </p14:cNvPr>
                <p14:cNvContentPartPr/>
                <p14:nvPr/>
              </p14:nvContentPartPr>
              <p14:xfrm>
                <a:off x="6145041" y="4084141"/>
                <a:ext cx="668880" cy="7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32F7ED-304B-DE4B-9EFA-09F292CC1F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27041" y="4066141"/>
                  <a:ext cx="704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A51EBA-E035-FD40-B1B9-A3DC1529A484}"/>
                    </a:ext>
                  </a:extLst>
                </p14:cNvPr>
                <p14:cNvContentPartPr/>
                <p14:nvPr/>
              </p14:nvContentPartPr>
              <p14:xfrm>
                <a:off x="6191481" y="4156501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A51EBA-E035-FD40-B1B9-A3DC1529A4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3481" y="41385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EA1EA2-1A32-BF47-99C4-446A49B261D5}"/>
                    </a:ext>
                  </a:extLst>
                </p14:cNvPr>
                <p14:cNvContentPartPr/>
                <p14:nvPr/>
              </p14:nvContentPartPr>
              <p14:xfrm>
                <a:off x="6500721" y="4173061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EA1EA2-1A32-BF47-99C4-446A49B261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82721" y="41550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3D3979-13D3-184C-AEF7-130284D9F9B9}"/>
                    </a:ext>
                  </a:extLst>
                </p14:cNvPr>
                <p14:cNvContentPartPr/>
                <p14:nvPr/>
              </p14:nvContentPartPr>
              <p14:xfrm>
                <a:off x="6028761" y="4211581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3D3979-13D3-184C-AEF7-130284D9F9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10761" y="419358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C6DC149-B0B0-ED4A-B5F9-C8FC6448A1E9}"/>
                    </a:ext>
                  </a:extLst>
                </p14:cNvPr>
                <p14:cNvContentPartPr/>
                <p14:nvPr/>
              </p14:nvContentPartPr>
              <p14:xfrm>
                <a:off x="6017601" y="4208701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C6DC149-B0B0-ED4A-B5F9-C8FC6448A1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99601" y="4190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23CFDE3C-E51D-CE46-8D86-1F1A636B4125}"/>
              </a:ext>
            </a:extLst>
          </p:cNvPr>
          <p:cNvGrpSpPr/>
          <p:nvPr/>
        </p:nvGrpSpPr>
        <p:grpSpPr>
          <a:xfrm>
            <a:off x="4270136" y="3997532"/>
            <a:ext cx="135000" cy="68760"/>
            <a:chOff x="4270136" y="3997532"/>
            <a:chExt cx="13500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3AFF993E-8435-5645-B7EA-70317DFBC637}"/>
                    </a:ext>
                  </a:extLst>
                </p14:cNvPr>
                <p14:cNvContentPartPr/>
                <p14:nvPr/>
              </p14:nvContentPartPr>
              <p14:xfrm>
                <a:off x="4293176" y="4065932"/>
                <a:ext cx="360" cy="36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3AFF993E-8435-5645-B7EA-70317DFBC6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0536" y="40029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48C86C2D-BF76-4041-9531-80D680DCC049}"/>
                    </a:ext>
                  </a:extLst>
                </p14:cNvPr>
                <p14:cNvContentPartPr/>
                <p14:nvPr/>
              </p14:nvContentPartPr>
              <p14:xfrm>
                <a:off x="4270136" y="3997532"/>
                <a:ext cx="360" cy="36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48C86C2D-BF76-4041-9531-80D680DCC04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7136" y="39345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F7B78FCC-65CF-4B4A-9716-D18F0ADFBE0D}"/>
                    </a:ext>
                  </a:extLst>
                </p14:cNvPr>
                <p14:cNvContentPartPr/>
                <p14:nvPr/>
              </p14:nvContentPartPr>
              <p14:xfrm>
                <a:off x="4404776" y="4011212"/>
                <a:ext cx="360" cy="36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F7B78FCC-65CF-4B4A-9716-D18F0ADFBE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2136" y="39482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BBF025C6-A25D-3848-9E7D-F5F25FD602E4}"/>
                    </a:ext>
                  </a:extLst>
                </p14:cNvPr>
                <p14:cNvContentPartPr/>
                <p14:nvPr/>
              </p14:nvContentPartPr>
              <p14:xfrm>
                <a:off x="4374176" y="4054412"/>
                <a:ext cx="360" cy="36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BBF025C6-A25D-3848-9E7D-F5F25FD602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11536" y="39917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3435E8D3-4581-E24C-BEBF-A85259738D52}"/>
              </a:ext>
            </a:extLst>
          </p:cNvPr>
          <p:cNvGrpSpPr/>
          <p:nvPr/>
        </p:nvGrpSpPr>
        <p:grpSpPr>
          <a:xfrm>
            <a:off x="5052776" y="3987452"/>
            <a:ext cx="47520" cy="79920"/>
            <a:chOff x="5052776" y="3987452"/>
            <a:chExt cx="4752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A7B935A2-870C-234D-B50A-C27BB15E684F}"/>
                    </a:ext>
                  </a:extLst>
                </p14:cNvPr>
                <p14:cNvContentPartPr/>
                <p14:nvPr/>
              </p14:nvContentPartPr>
              <p14:xfrm>
                <a:off x="5052776" y="4028492"/>
                <a:ext cx="360" cy="36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A7B935A2-870C-234D-B50A-C27BB15E68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90136" y="39658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24B81168-B4B1-6948-84BD-AF3E5A63FB1B}"/>
                    </a:ext>
                  </a:extLst>
                </p14:cNvPr>
                <p14:cNvContentPartPr/>
                <p14:nvPr/>
              </p14:nvContentPartPr>
              <p14:xfrm>
                <a:off x="5058536" y="3993212"/>
                <a:ext cx="360" cy="36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24B81168-B4B1-6948-84BD-AF3E5A63FB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95536" y="39302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A052EBAB-7D6F-EF43-BB68-AC36B564BEB3}"/>
                    </a:ext>
                  </a:extLst>
                </p14:cNvPr>
                <p14:cNvContentPartPr/>
                <p14:nvPr/>
              </p14:nvContentPartPr>
              <p14:xfrm>
                <a:off x="5099936" y="3987452"/>
                <a:ext cx="360" cy="36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A052EBAB-7D6F-EF43-BB68-AC36B564BE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37296" y="3924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B9EAEC4C-8CF6-864B-9C35-D1ECDE9AAB1D}"/>
                    </a:ext>
                  </a:extLst>
                </p14:cNvPr>
                <p14:cNvContentPartPr/>
                <p14:nvPr/>
              </p14:nvContentPartPr>
              <p14:xfrm>
                <a:off x="5099936" y="4061612"/>
                <a:ext cx="360" cy="36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B9EAEC4C-8CF6-864B-9C35-D1ECDE9AAB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37296" y="39986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DDBC8818-4B2F-B840-B275-4CD6DEBF203D}"/>
                    </a:ext>
                  </a:extLst>
                </p14:cNvPr>
                <p14:cNvContentPartPr/>
                <p14:nvPr/>
              </p14:nvContentPartPr>
              <p14:xfrm>
                <a:off x="5053856" y="4067012"/>
                <a:ext cx="360" cy="36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DDBC8818-4B2F-B840-B275-4CD6DEBF20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91216" y="40043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7D658F06-95B5-104E-9665-E903707D2FC0}"/>
              </a:ext>
            </a:extLst>
          </p:cNvPr>
          <p:cNvGrpSpPr/>
          <p:nvPr/>
        </p:nvGrpSpPr>
        <p:grpSpPr>
          <a:xfrm>
            <a:off x="5977616" y="4063412"/>
            <a:ext cx="190080" cy="43920"/>
            <a:chOff x="5977616" y="4063412"/>
            <a:chExt cx="19008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B8941759-BACC-954A-B8C9-CE52A5980E2D}"/>
                    </a:ext>
                  </a:extLst>
                </p14:cNvPr>
                <p14:cNvContentPartPr/>
                <p14:nvPr/>
              </p14:nvContentPartPr>
              <p14:xfrm>
                <a:off x="6051416" y="4106972"/>
                <a:ext cx="360" cy="36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B8941759-BACC-954A-B8C9-CE52A5980E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88416" y="40439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E66DC5EB-A9F2-B14B-8349-88AB8AC6E347}"/>
                    </a:ext>
                  </a:extLst>
                </p14:cNvPr>
                <p14:cNvContentPartPr/>
                <p14:nvPr/>
              </p14:nvContentPartPr>
              <p14:xfrm>
                <a:off x="5977616" y="4095092"/>
                <a:ext cx="360" cy="36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E66DC5EB-A9F2-B14B-8349-88AB8AC6E3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14616" y="40324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815337B5-3D8D-664E-8540-3DD95779E818}"/>
                    </a:ext>
                  </a:extLst>
                </p14:cNvPr>
                <p14:cNvContentPartPr/>
                <p14:nvPr/>
              </p14:nvContentPartPr>
              <p14:xfrm>
                <a:off x="6016496" y="4063412"/>
                <a:ext cx="360" cy="36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815337B5-3D8D-664E-8540-3DD95779E8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53496" y="40007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8A46946B-969B-324C-B83C-D5816DA43265}"/>
                    </a:ext>
                  </a:extLst>
                </p14:cNvPr>
                <p14:cNvContentPartPr/>
                <p14:nvPr/>
              </p14:nvContentPartPr>
              <p14:xfrm>
                <a:off x="6167336" y="4086452"/>
                <a:ext cx="360" cy="36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8A46946B-969B-324C-B83C-D5816DA432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04336" y="4023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A65E231A-77F6-A34F-9C55-08E86B6FA5B2}"/>
              </a:ext>
            </a:extLst>
          </p:cNvPr>
          <p:cNvGrpSpPr/>
          <p:nvPr/>
        </p:nvGrpSpPr>
        <p:grpSpPr>
          <a:xfrm>
            <a:off x="6407096" y="4087532"/>
            <a:ext cx="71280" cy="5400"/>
            <a:chOff x="6407096" y="4087532"/>
            <a:chExt cx="71280" cy="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D783E26F-87BF-1945-A432-D672AB9FC6C0}"/>
                    </a:ext>
                  </a:extLst>
                </p14:cNvPr>
                <p14:cNvContentPartPr/>
                <p14:nvPr/>
              </p14:nvContentPartPr>
              <p14:xfrm>
                <a:off x="6453176" y="4087532"/>
                <a:ext cx="360" cy="36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D783E26F-87BF-1945-A432-D672AB9FC6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90536" y="40248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8DA40218-7D7D-5845-AC49-FDBB3FF2C0ED}"/>
                    </a:ext>
                  </a:extLst>
                </p14:cNvPr>
                <p14:cNvContentPartPr/>
                <p14:nvPr/>
              </p14:nvContentPartPr>
              <p14:xfrm>
                <a:off x="6478016" y="4090412"/>
                <a:ext cx="360" cy="360"/>
              </p14:xfrm>
            </p:contentPart>
          </mc:Choice>
          <mc:Fallback xmlns=""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8DA40218-7D7D-5845-AC49-FDBB3FF2C0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15016" y="40274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F6426E99-5789-7B4E-9AFA-59F1F428202B}"/>
                    </a:ext>
                  </a:extLst>
                </p14:cNvPr>
                <p14:cNvContentPartPr/>
                <p14:nvPr/>
              </p14:nvContentPartPr>
              <p14:xfrm>
                <a:off x="6407096" y="4092572"/>
                <a:ext cx="360" cy="36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F6426E99-5789-7B4E-9AFA-59F1F42820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44096" y="40295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7" name="Ink 2076">
                <a:extLst>
                  <a:ext uri="{FF2B5EF4-FFF2-40B4-BE49-F238E27FC236}">
                    <a16:creationId xmlns:a16="http://schemas.microsoft.com/office/drawing/2014/main" id="{60208B44-DDA3-A04B-BC1E-2F0778D6D1E5}"/>
                  </a:ext>
                </a:extLst>
              </p14:cNvPr>
              <p14:cNvContentPartPr/>
              <p14:nvPr/>
            </p14:nvContentPartPr>
            <p14:xfrm>
              <a:off x="6025136" y="4322612"/>
              <a:ext cx="360" cy="360"/>
            </p14:xfrm>
          </p:contentPart>
        </mc:Choice>
        <mc:Fallback xmlns="">
          <p:pic>
            <p:nvPicPr>
              <p:cNvPr id="2077" name="Ink 2076">
                <a:extLst>
                  <a:ext uri="{FF2B5EF4-FFF2-40B4-BE49-F238E27FC236}">
                    <a16:creationId xmlns:a16="http://schemas.microsoft.com/office/drawing/2014/main" id="{60208B44-DDA3-A04B-BC1E-2F0778D6D1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62136" y="425961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2" name="Ink 2091">
                <a:extLst>
                  <a:ext uri="{FF2B5EF4-FFF2-40B4-BE49-F238E27FC236}">
                    <a16:creationId xmlns:a16="http://schemas.microsoft.com/office/drawing/2014/main" id="{FC3E1827-907B-B94C-BE90-8E1E2D6B4818}"/>
                  </a:ext>
                </a:extLst>
              </p14:cNvPr>
              <p14:cNvContentPartPr/>
              <p14:nvPr/>
            </p14:nvContentPartPr>
            <p14:xfrm>
              <a:off x="3699536" y="4420892"/>
              <a:ext cx="360" cy="360"/>
            </p14:xfrm>
          </p:contentPart>
        </mc:Choice>
        <mc:Fallback xmlns="">
          <p:pic>
            <p:nvPicPr>
              <p:cNvPr id="2092" name="Ink 2091">
                <a:extLst>
                  <a:ext uri="{FF2B5EF4-FFF2-40B4-BE49-F238E27FC236}">
                    <a16:creationId xmlns:a16="http://schemas.microsoft.com/office/drawing/2014/main" id="{FC3E1827-907B-B94C-BE90-8E1E2D6B48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63536" y="438489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0" name="Group 2099">
            <a:extLst>
              <a:ext uri="{FF2B5EF4-FFF2-40B4-BE49-F238E27FC236}">
                <a16:creationId xmlns:a16="http://schemas.microsoft.com/office/drawing/2014/main" id="{335A248F-1147-364F-88AC-38044F60ECEC}"/>
              </a:ext>
            </a:extLst>
          </p:cNvPr>
          <p:cNvGrpSpPr/>
          <p:nvPr/>
        </p:nvGrpSpPr>
        <p:grpSpPr>
          <a:xfrm>
            <a:off x="3627536" y="4229372"/>
            <a:ext cx="77760" cy="121320"/>
            <a:chOff x="3627536" y="4229372"/>
            <a:chExt cx="7776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6669ADEB-B8E5-CE48-A460-D88C01369A60}"/>
                    </a:ext>
                  </a:extLst>
                </p14:cNvPr>
                <p14:cNvContentPartPr/>
                <p14:nvPr/>
              </p14:nvContentPartPr>
              <p14:xfrm>
                <a:off x="3704936" y="4229372"/>
                <a:ext cx="360" cy="36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6669ADEB-B8E5-CE48-A460-D88C01369A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41936" y="41667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863DCD45-3A40-9F44-803F-720A2F7FE7F0}"/>
                    </a:ext>
                  </a:extLst>
                </p14:cNvPr>
                <p14:cNvContentPartPr/>
                <p14:nvPr/>
              </p14:nvContentPartPr>
              <p14:xfrm>
                <a:off x="3646976" y="4243412"/>
                <a:ext cx="360" cy="36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863DCD45-3A40-9F44-803F-720A2F7FE7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4336" y="41807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ED6F7806-6FA5-1845-BA6D-8ABCBE994780}"/>
                    </a:ext>
                  </a:extLst>
                </p14:cNvPr>
                <p14:cNvContentPartPr/>
                <p14:nvPr/>
              </p14:nvContentPartPr>
              <p14:xfrm>
                <a:off x="3627536" y="4244132"/>
                <a:ext cx="360" cy="360"/>
              </p14:xfrm>
            </p:contentPart>
          </mc:Choice>
          <mc:Fallback xmlns=""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ED6F7806-6FA5-1845-BA6D-8ABCBE9947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64896" y="41814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897B1173-EDD4-E94D-9C47-19B6FD7BF125}"/>
                    </a:ext>
                  </a:extLst>
                </p14:cNvPr>
                <p14:cNvContentPartPr/>
                <p14:nvPr/>
              </p14:nvContentPartPr>
              <p14:xfrm>
                <a:off x="3675776" y="4350332"/>
                <a:ext cx="360" cy="360"/>
              </p14:xfrm>
            </p:contentPart>
          </mc:Choice>
          <mc:Fallback xmlns=""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897B1173-EDD4-E94D-9C47-19B6FD7BF1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40136" y="431469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01" name="Ink 2100">
                <a:extLst>
                  <a:ext uri="{FF2B5EF4-FFF2-40B4-BE49-F238E27FC236}">
                    <a16:creationId xmlns:a16="http://schemas.microsoft.com/office/drawing/2014/main" id="{47076C4C-1FD9-5D41-B08B-E62284B23F24}"/>
                  </a:ext>
                </a:extLst>
              </p14:cNvPr>
              <p14:cNvContentPartPr/>
              <p14:nvPr/>
            </p14:nvContentPartPr>
            <p14:xfrm>
              <a:off x="4328096" y="4194452"/>
              <a:ext cx="360" cy="360"/>
            </p14:xfrm>
          </p:contentPart>
        </mc:Choice>
        <mc:Fallback xmlns="">
          <p:pic>
            <p:nvPicPr>
              <p:cNvPr id="2101" name="Ink 2100">
                <a:extLst>
                  <a:ext uri="{FF2B5EF4-FFF2-40B4-BE49-F238E27FC236}">
                    <a16:creationId xmlns:a16="http://schemas.microsoft.com/office/drawing/2014/main" id="{47076C4C-1FD9-5D41-B08B-E62284B23F2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92096" y="415845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3" name="Group 2102">
            <a:extLst>
              <a:ext uri="{FF2B5EF4-FFF2-40B4-BE49-F238E27FC236}">
                <a16:creationId xmlns:a16="http://schemas.microsoft.com/office/drawing/2014/main" id="{B33299D0-594F-004F-9F9D-DD2D9CC49BEC}"/>
              </a:ext>
            </a:extLst>
          </p:cNvPr>
          <p:cNvGrpSpPr/>
          <p:nvPr/>
        </p:nvGrpSpPr>
        <p:grpSpPr>
          <a:xfrm>
            <a:off x="2109776" y="4333412"/>
            <a:ext cx="1089000" cy="200160"/>
            <a:chOff x="2109776" y="4333412"/>
            <a:chExt cx="108900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A3D3C71F-59CB-3842-9B23-55B8F9B7C3A1}"/>
                    </a:ext>
                  </a:extLst>
                </p14:cNvPr>
                <p14:cNvContentPartPr/>
                <p14:nvPr/>
              </p14:nvContentPartPr>
              <p14:xfrm>
                <a:off x="3165296" y="4333412"/>
                <a:ext cx="360" cy="36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A3D3C71F-59CB-3842-9B23-55B8F9B7C3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02296" y="42704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7174473D-CA2A-BC44-9261-B66D0D7C21CE}"/>
                    </a:ext>
                  </a:extLst>
                </p14:cNvPr>
                <p14:cNvContentPartPr/>
                <p14:nvPr/>
              </p14:nvContentPartPr>
              <p14:xfrm>
                <a:off x="3181496" y="4338812"/>
                <a:ext cx="360" cy="360"/>
              </p14:xfrm>
            </p:contentPart>
          </mc:Choice>
          <mc:Fallback xmlns=""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7174473D-CA2A-BC44-9261-B66D0D7C21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8856" y="4275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D365C6CD-8CEB-6745-AF94-8E75EECF38BD}"/>
                    </a:ext>
                  </a:extLst>
                </p14:cNvPr>
                <p14:cNvContentPartPr/>
                <p14:nvPr/>
              </p14:nvContentPartPr>
              <p14:xfrm>
                <a:off x="3141536" y="4369052"/>
                <a:ext cx="360" cy="36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D365C6CD-8CEB-6745-AF94-8E75EECF38B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78896" y="43060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F4263F7F-ABC7-A343-BF78-08643386855A}"/>
                    </a:ext>
                  </a:extLst>
                </p14:cNvPr>
                <p14:cNvContentPartPr/>
                <p14:nvPr/>
              </p14:nvContentPartPr>
              <p14:xfrm>
                <a:off x="2109776" y="4369772"/>
                <a:ext cx="992880" cy="7704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F4263F7F-ABC7-A343-BF78-0864338685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73776" y="4333772"/>
                  <a:ext cx="10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E55BE341-67E7-9E43-B42C-C028702737A4}"/>
                    </a:ext>
                  </a:extLst>
                </p14:cNvPr>
                <p14:cNvContentPartPr/>
                <p14:nvPr/>
              </p14:nvContentPartPr>
              <p14:xfrm>
                <a:off x="3179336" y="4533212"/>
                <a:ext cx="360" cy="360"/>
              </p14:xfrm>
            </p:contentPart>
          </mc:Choice>
          <mc:Fallback xmlns=""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E55BE341-67E7-9E43-B42C-C028702737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43336" y="449757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9BEC5E12-511C-9944-A210-6281BA2B6169}"/>
                    </a:ext>
                  </a:extLst>
                </p14:cNvPr>
                <p14:cNvContentPartPr/>
                <p14:nvPr/>
              </p14:nvContentPartPr>
              <p14:xfrm>
                <a:off x="3162776" y="4464452"/>
                <a:ext cx="360" cy="360"/>
              </p14:xfrm>
            </p:contentPart>
          </mc:Choice>
          <mc:Fallback xmlns=""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9BEC5E12-511C-9944-A210-6281BA2B61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27136" y="442845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B5E6109B-9D74-BF41-899E-EB759AC0C155}"/>
                    </a:ext>
                  </a:extLst>
                </p14:cNvPr>
                <p14:cNvContentPartPr/>
                <p14:nvPr/>
              </p14:nvContentPartPr>
              <p14:xfrm>
                <a:off x="3198416" y="4430612"/>
                <a:ext cx="360" cy="360"/>
              </p14:xfrm>
            </p:contentPart>
          </mc:Choice>
          <mc:Fallback xmlns=""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B5E6109B-9D74-BF41-899E-EB759AC0C1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2416" y="439461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97" name="Ink 2096">
                  <a:extLst>
                    <a:ext uri="{FF2B5EF4-FFF2-40B4-BE49-F238E27FC236}">
                      <a16:creationId xmlns:a16="http://schemas.microsoft.com/office/drawing/2014/main" id="{D6F7D7F8-2393-F14B-8586-94348D8B82A9}"/>
                    </a:ext>
                  </a:extLst>
                </p14:cNvPr>
                <p14:cNvContentPartPr/>
                <p14:nvPr/>
              </p14:nvContentPartPr>
              <p14:xfrm>
                <a:off x="3155576" y="4438532"/>
                <a:ext cx="360" cy="360"/>
              </p14:xfrm>
            </p:contentPart>
          </mc:Choice>
          <mc:Fallback xmlns="">
            <p:pic>
              <p:nvPicPr>
                <p:cNvPr id="2097" name="Ink 2096">
                  <a:extLst>
                    <a:ext uri="{FF2B5EF4-FFF2-40B4-BE49-F238E27FC236}">
                      <a16:creationId xmlns:a16="http://schemas.microsoft.com/office/drawing/2014/main" id="{D6F7D7F8-2393-F14B-8586-94348D8B82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9576" y="440289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A2BF3884-C8C0-5E45-82BB-2BF5BBB47204}"/>
                    </a:ext>
                  </a:extLst>
                </p14:cNvPr>
                <p14:cNvContentPartPr/>
                <p14:nvPr/>
              </p14:nvContentPartPr>
              <p14:xfrm>
                <a:off x="3013736" y="4437812"/>
                <a:ext cx="360" cy="360"/>
              </p14:xfrm>
            </p:contentPart>
          </mc:Choice>
          <mc:Fallback xmlns=""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A2BF3884-C8C0-5E45-82BB-2BF5BBB472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77736" y="440217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" name="Group 2111">
            <a:extLst>
              <a:ext uri="{FF2B5EF4-FFF2-40B4-BE49-F238E27FC236}">
                <a16:creationId xmlns:a16="http://schemas.microsoft.com/office/drawing/2014/main" id="{D3C1D22F-2484-8444-A2B2-509E4BD9B3F3}"/>
              </a:ext>
            </a:extLst>
          </p:cNvPr>
          <p:cNvGrpSpPr/>
          <p:nvPr/>
        </p:nvGrpSpPr>
        <p:grpSpPr>
          <a:xfrm>
            <a:off x="6005334" y="4214470"/>
            <a:ext cx="37440" cy="720"/>
            <a:chOff x="6005334" y="4214470"/>
            <a:chExt cx="37440" cy="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4A284329-5A15-D446-A524-EDAD284EEEB8}"/>
                    </a:ext>
                  </a:extLst>
                </p14:cNvPr>
                <p14:cNvContentPartPr/>
                <p14:nvPr/>
              </p14:nvContentPartPr>
              <p14:xfrm>
                <a:off x="6042414" y="4214830"/>
                <a:ext cx="360" cy="36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4A284329-5A15-D446-A524-EDAD284EEE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24414" y="41968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879D6175-7549-8241-8494-0F72816D7CD9}"/>
                    </a:ext>
                  </a:extLst>
                </p14:cNvPr>
                <p14:cNvContentPartPr/>
                <p14:nvPr/>
              </p14:nvContentPartPr>
              <p14:xfrm>
                <a:off x="6005334" y="4214470"/>
                <a:ext cx="360" cy="360"/>
              </p14:xfrm>
            </p:contentPart>
          </mc:Choice>
          <mc:Fallback xmlns="">
            <p:pic>
              <p:nvPicPr>
                <p:cNvPr id="2111" name="Ink 2110">
                  <a:extLst>
                    <a:ext uri="{FF2B5EF4-FFF2-40B4-BE49-F238E27FC236}">
                      <a16:creationId xmlns:a16="http://schemas.microsoft.com/office/drawing/2014/main" id="{879D6175-7549-8241-8494-0F72816D7C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87334" y="41964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13" name="Ink 2112">
                <a:extLst>
                  <a:ext uri="{FF2B5EF4-FFF2-40B4-BE49-F238E27FC236}">
                    <a16:creationId xmlns:a16="http://schemas.microsoft.com/office/drawing/2014/main" id="{51206202-558B-6343-AF7E-5F9B2D9195DA}"/>
                  </a:ext>
                </a:extLst>
              </p14:cNvPr>
              <p14:cNvContentPartPr/>
              <p14:nvPr/>
            </p14:nvContentPartPr>
            <p14:xfrm>
              <a:off x="4254294" y="4198990"/>
              <a:ext cx="101160" cy="2880"/>
            </p14:xfrm>
          </p:contentPart>
        </mc:Choice>
        <mc:Fallback xmlns="">
          <p:pic>
            <p:nvPicPr>
              <p:cNvPr id="2113" name="Ink 2112">
                <a:extLst>
                  <a:ext uri="{FF2B5EF4-FFF2-40B4-BE49-F238E27FC236}">
                    <a16:creationId xmlns:a16="http://schemas.microsoft.com/office/drawing/2014/main" id="{51206202-558B-6343-AF7E-5F9B2D9195D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36294" y="4180990"/>
                <a:ext cx="13680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2" name="Group 2121">
            <a:extLst>
              <a:ext uri="{FF2B5EF4-FFF2-40B4-BE49-F238E27FC236}">
                <a16:creationId xmlns:a16="http://schemas.microsoft.com/office/drawing/2014/main" id="{D5B61F01-A80B-CE42-8195-E5546FEE35CC}"/>
              </a:ext>
            </a:extLst>
          </p:cNvPr>
          <p:cNvGrpSpPr/>
          <p:nvPr/>
        </p:nvGrpSpPr>
        <p:grpSpPr>
          <a:xfrm>
            <a:off x="3649854" y="4339750"/>
            <a:ext cx="78840" cy="18360"/>
            <a:chOff x="3649854" y="4339750"/>
            <a:chExt cx="78840" cy="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E5B534CB-97CC-6C4E-A9CE-0CF0DF9D488F}"/>
                    </a:ext>
                  </a:extLst>
                </p14:cNvPr>
                <p14:cNvContentPartPr/>
                <p14:nvPr/>
              </p14:nvContentPartPr>
              <p14:xfrm>
                <a:off x="3649854" y="4357750"/>
                <a:ext cx="360" cy="36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E5B534CB-97CC-6C4E-A9CE-0CF0DF9D48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31854" y="43397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975975C4-EBCE-AE4E-8C6D-380D164BC680}"/>
                    </a:ext>
                  </a:extLst>
                </p14:cNvPr>
                <p14:cNvContentPartPr/>
                <p14:nvPr/>
              </p14:nvContentPartPr>
              <p14:xfrm>
                <a:off x="3685134" y="4357750"/>
                <a:ext cx="360" cy="360"/>
              </p14:xfrm>
            </p:contentPart>
          </mc:Choice>
          <mc:Fallback xmlns=""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975975C4-EBCE-AE4E-8C6D-380D164BC68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67494" y="43397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0020CF91-3B7F-214C-BB93-61AA593732B5}"/>
                    </a:ext>
                  </a:extLst>
                </p14:cNvPr>
                <p14:cNvContentPartPr/>
                <p14:nvPr/>
              </p14:nvContentPartPr>
              <p14:xfrm>
                <a:off x="3728334" y="4339750"/>
                <a:ext cx="360" cy="360"/>
              </p14:xfrm>
            </p:contentPart>
          </mc:Choice>
          <mc:Fallback xmlns=""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0020CF91-3B7F-214C-BB93-61AA593732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10694" y="43217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0" name="Group 2129">
            <a:extLst>
              <a:ext uri="{FF2B5EF4-FFF2-40B4-BE49-F238E27FC236}">
                <a16:creationId xmlns:a16="http://schemas.microsoft.com/office/drawing/2014/main" id="{84266DEA-8D99-9746-940E-3A6A56100BFE}"/>
              </a:ext>
            </a:extLst>
          </p:cNvPr>
          <p:cNvGrpSpPr/>
          <p:nvPr/>
        </p:nvGrpSpPr>
        <p:grpSpPr>
          <a:xfrm>
            <a:off x="3106254" y="4435870"/>
            <a:ext cx="159120" cy="27720"/>
            <a:chOff x="3106254" y="4435870"/>
            <a:chExt cx="159120" cy="2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F28FD410-2EBD-2E42-AF48-F10F01D709C4}"/>
                    </a:ext>
                  </a:extLst>
                </p14:cNvPr>
                <p14:cNvContentPartPr/>
                <p14:nvPr/>
              </p14:nvContentPartPr>
              <p14:xfrm>
                <a:off x="3265014" y="4435870"/>
                <a:ext cx="360" cy="36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F28FD410-2EBD-2E42-AF48-F10F01D709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47014" y="44178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16" name="Ink 2115">
                  <a:extLst>
                    <a:ext uri="{FF2B5EF4-FFF2-40B4-BE49-F238E27FC236}">
                      <a16:creationId xmlns:a16="http://schemas.microsoft.com/office/drawing/2014/main" id="{7739C2ED-32C7-0F4E-85CE-BEEB8DF22DBB}"/>
                    </a:ext>
                  </a:extLst>
                </p14:cNvPr>
                <p14:cNvContentPartPr/>
                <p14:nvPr/>
              </p14:nvContentPartPr>
              <p14:xfrm>
                <a:off x="3232614" y="4435870"/>
                <a:ext cx="360" cy="360"/>
              </p14:xfrm>
            </p:contentPart>
          </mc:Choice>
          <mc:Fallback xmlns="">
            <p:pic>
              <p:nvPicPr>
                <p:cNvPr id="2116" name="Ink 2115">
                  <a:extLst>
                    <a:ext uri="{FF2B5EF4-FFF2-40B4-BE49-F238E27FC236}">
                      <a16:creationId xmlns:a16="http://schemas.microsoft.com/office/drawing/2014/main" id="{7739C2ED-32C7-0F4E-85CE-BEEB8DF22D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14614" y="44178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711CD8DE-909A-AD4F-BF94-852A5516B45C}"/>
                    </a:ext>
                  </a:extLst>
                </p14:cNvPr>
                <p14:cNvContentPartPr/>
                <p14:nvPr/>
              </p14:nvContentPartPr>
              <p14:xfrm>
                <a:off x="3200574" y="4443070"/>
                <a:ext cx="360" cy="36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711CD8DE-909A-AD4F-BF94-852A5516B4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82574" y="44254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51C69AB2-41D6-EE49-8EBC-323B97A1E1D8}"/>
                    </a:ext>
                  </a:extLst>
                </p14:cNvPr>
                <p14:cNvContentPartPr/>
                <p14:nvPr/>
              </p14:nvContentPartPr>
              <p14:xfrm>
                <a:off x="3165294" y="4450630"/>
                <a:ext cx="360" cy="360"/>
              </p14:xfrm>
            </p:contentPart>
          </mc:Choice>
          <mc:Fallback xmlns="">
            <p:pic>
              <p:nvPicPr>
                <p:cNvPr id="2125" name="Ink 2124">
                  <a:extLst>
                    <a:ext uri="{FF2B5EF4-FFF2-40B4-BE49-F238E27FC236}">
                      <a16:creationId xmlns:a16="http://schemas.microsoft.com/office/drawing/2014/main" id="{51C69AB2-41D6-EE49-8EBC-323B97A1E1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47654" y="44329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26" name="Ink 2125">
                  <a:extLst>
                    <a:ext uri="{FF2B5EF4-FFF2-40B4-BE49-F238E27FC236}">
                      <a16:creationId xmlns:a16="http://schemas.microsoft.com/office/drawing/2014/main" id="{F576B746-D7B9-924E-9910-CC6DC2C7E6D3}"/>
                    </a:ext>
                  </a:extLst>
                </p14:cNvPr>
                <p14:cNvContentPartPr/>
                <p14:nvPr/>
              </p14:nvContentPartPr>
              <p14:xfrm>
                <a:off x="3133254" y="4463230"/>
                <a:ext cx="360" cy="360"/>
              </p14:xfrm>
            </p:contentPart>
          </mc:Choice>
          <mc:Fallback xmlns="">
            <p:pic>
              <p:nvPicPr>
                <p:cNvPr id="2126" name="Ink 2125">
                  <a:extLst>
                    <a:ext uri="{FF2B5EF4-FFF2-40B4-BE49-F238E27FC236}">
                      <a16:creationId xmlns:a16="http://schemas.microsoft.com/office/drawing/2014/main" id="{F576B746-D7B9-924E-9910-CC6DC2C7E6D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15254" y="44455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A8568F45-7EAF-294E-97B5-7A19E92ECA38}"/>
                    </a:ext>
                  </a:extLst>
                </p14:cNvPr>
                <p14:cNvContentPartPr/>
                <p14:nvPr/>
              </p14:nvContentPartPr>
              <p14:xfrm>
                <a:off x="3133254" y="4463230"/>
                <a:ext cx="360" cy="36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A8568F45-7EAF-294E-97B5-7A19E92ECA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15254" y="44455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128" name="Ink 2127">
                  <a:extLst>
                    <a:ext uri="{FF2B5EF4-FFF2-40B4-BE49-F238E27FC236}">
                      <a16:creationId xmlns:a16="http://schemas.microsoft.com/office/drawing/2014/main" id="{6EDFAB02-AD72-B743-8393-583E5319B5F5}"/>
                    </a:ext>
                  </a:extLst>
                </p14:cNvPr>
                <p14:cNvContentPartPr/>
                <p14:nvPr/>
              </p14:nvContentPartPr>
              <p14:xfrm>
                <a:off x="3106254" y="4463230"/>
                <a:ext cx="360" cy="360"/>
              </p14:xfrm>
            </p:contentPart>
          </mc:Choice>
          <mc:Fallback xmlns="">
            <p:pic>
              <p:nvPicPr>
                <p:cNvPr id="2128" name="Ink 2127">
                  <a:extLst>
                    <a:ext uri="{FF2B5EF4-FFF2-40B4-BE49-F238E27FC236}">
                      <a16:creationId xmlns:a16="http://schemas.microsoft.com/office/drawing/2014/main" id="{6EDFAB02-AD72-B743-8393-583E5319B5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88614" y="44455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29" name="Ink 2128">
                  <a:extLst>
                    <a:ext uri="{FF2B5EF4-FFF2-40B4-BE49-F238E27FC236}">
                      <a16:creationId xmlns:a16="http://schemas.microsoft.com/office/drawing/2014/main" id="{BB55FE3B-BE4C-384C-9A00-ADAF5421211F}"/>
                    </a:ext>
                  </a:extLst>
                </p14:cNvPr>
                <p14:cNvContentPartPr/>
                <p14:nvPr/>
              </p14:nvContentPartPr>
              <p14:xfrm>
                <a:off x="3106254" y="4463230"/>
                <a:ext cx="360" cy="360"/>
              </p14:xfrm>
            </p:contentPart>
          </mc:Choice>
          <mc:Fallback xmlns="">
            <p:pic>
              <p:nvPicPr>
                <p:cNvPr id="2129" name="Ink 2128">
                  <a:extLst>
                    <a:ext uri="{FF2B5EF4-FFF2-40B4-BE49-F238E27FC236}">
                      <a16:creationId xmlns:a16="http://schemas.microsoft.com/office/drawing/2014/main" id="{BB55FE3B-BE4C-384C-9A00-ADAF542121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88614" y="44455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7" name="Group 2136">
            <a:extLst>
              <a:ext uri="{FF2B5EF4-FFF2-40B4-BE49-F238E27FC236}">
                <a16:creationId xmlns:a16="http://schemas.microsoft.com/office/drawing/2014/main" id="{890FE298-746F-494A-B1CC-5D171A04A7F2}"/>
              </a:ext>
            </a:extLst>
          </p:cNvPr>
          <p:cNvGrpSpPr/>
          <p:nvPr/>
        </p:nvGrpSpPr>
        <p:grpSpPr>
          <a:xfrm>
            <a:off x="3657416" y="4865132"/>
            <a:ext cx="165960" cy="18360"/>
            <a:chOff x="3657416" y="4865132"/>
            <a:chExt cx="165960" cy="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31" name="Ink 2130">
                  <a:extLst>
                    <a:ext uri="{FF2B5EF4-FFF2-40B4-BE49-F238E27FC236}">
                      <a16:creationId xmlns:a16="http://schemas.microsoft.com/office/drawing/2014/main" id="{0ABF2BE3-C3B5-9C49-A39B-8E3A18E1B8D0}"/>
                    </a:ext>
                  </a:extLst>
                </p14:cNvPr>
                <p14:cNvContentPartPr/>
                <p14:nvPr/>
              </p14:nvContentPartPr>
              <p14:xfrm>
                <a:off x="3661376" y="4882412"/>
                <a:ext cx="360" cy="360"/>
              </p14:xfrm>
            </p:contentPart>
          </mc:Choice>
          <mc:Fallback xmlns="">
            <p:pic>
              <p:nvPicPr>
                <p:cNvPr id="2131" name="Ink 2130">
                  <a:extLst>
                    <a:ext uri="{FF2B5EF4-FFF2-40B4-BE49-F238E27FC236}">
                      <a16:creationId xmlns:a16="http://schemas.microsoft.com/office/drawing/2014/main" id="{0ABF2BE3-C3B5-9C49-A39B-8E3A18E1B8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98376" y="48197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86E5576A-04D0-D24A-A469-2141B8B042C5}"/>
                    </a:ext>
                  </a:extLst>
                </p14:cNvPr>
                <p14:cNvContentPartPr/>
                <p14:nvPr/>
              </p14:nvContentPartPr>
              <p14:xfrm>
                <a:off x="3750656" y="4870532"/>
                <a:ext cx="360" cy="36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86E5576A-04D0-D24A-A469-2141B8B042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7656" y="48078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EA062286-55ED-AC49-9594-8676A4E5712F}"/>
                    </a:ext>
                  </a:extLst>
                </p14:cNvPr>
                <p14:cNvContentPartPr/>
                <p14:nvPr/>
              </p14:nvContentPartPr>
              <p14:xfrm>
                <a:off x="3823016" y="4865132"/>
                <a:ext cx="360" cy="360"/>
              </p14:xfrm>
            </p:contentPart>
          </mc:Choice>
          <mc:Fallback xmlns="">
            <p:pic>
              <p:nvPicPr>
                <p:cNvPr id="2134" name="Ink 2133">
                  <a:extLst>
                    <a:ext uri="{FF2B5EF4-FFF2-40B4-BE49-F238E27FC236}">
                      <a16:creationId xmlns:a16="http://schemas.microsoft.com/office/drawing/2014/main" id="{EA062286-55ED-AC49-9594-8676A4E571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60016" y="48021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2015C933-D329-5745-95EB-3E37CEF3D215}"/>
                    </a:ext>
                  </a:extLst>
                </p14:cNvPr>
                <p14:cNvContentPartPr/>
                <p14:nvPr/>
              </p14:nvContentPartPr>
              <p14:xfrm>
                <a:off x="3657416" y="4883132"/>
                <a:ext cx="360" cy="36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2015C933-D329-5745-95EB-3E37CEF3D2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94416" y="48201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2" name="Group 2141">
            <a:extLst>
              <a:ext uri="{FF2B5EF4-FFF2-40B4-BE49-F238E27FC236}">
                <a16:creationId xmlns:a16="http://schemas.microsoft.com/office/drawing/2014/main" id="{7E7CAC5D-8D3D-1343-858F-06DFD8CE2FC6}"/>
              </a:ext>
            </a:extLst>
          </p:cNvPr>
          <p:cNvGrpSpPr/>
          <p:nvPr/>
        </p:nvGrpSpPr>
        <p:grpSpPr>
          <a:xfrm>
            <a:off x="4624016" y="4718972"/>
            <a:ext cx="163440" cy="5760"/>
            <a:chOff x="4624016" y="4718972"/>
            <a:chExt cx="163440" cy="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81F1AB78-40AC-1942-88AF-ED282393FDA8}"/>
                    </a:ext>
                  </a:extLst>
                </p14:cNvPr>
                <p14:cNvContentPartPr/>
                <p14:nvPr/>
              </p14:nvContentPartPr>
              <p14:xfrm>
                <a:off x="4624016" y="4718972"/>
                <a:ext cx="360" cy="36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81F1AB78-40AC-1942-88AF-ED282393FD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61376" y="46563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39" name="Ink 2138">
                  <a:extLst>
                    <a:ext uri="{FF2B5EF4-FFF2-40B4-BE49-F238E27FC236}">
                      <a16:creationId xmlns:a16="http://schemas.microsoft.com/office/drawing/2014/main" id="{ED05D2FE-75DC-DF41-9963-18B5F525056D}"/>
                    </a:ext>
                  </a:extLst>
                </p14:cNvPr>
                <p14:cNvContentPartPr/>
                <p14:nvPr/>
              </p14:nvContentPartPr>
              <p14:xfrm>
                <a:off x="4787096" y="4724372"/>
                <a:ext cx="360" cy="360"/>
              </p14:xfrm>
            </p:contentPart>
          </mc:Choice>
          <mc:Fallback xmlns="">
            <p:pic>
              <p:nvPicPr>
                <p:cNvPr id="2139" name="Ink 2138">
                  <a:extLst>
                    <a:ext uri="{FF2B5EF4-FFF2-40B4-BE49-F238E27FC236}">
                      <a16:creationId xmlns:a16="http://schemas.microsoft.com/office/drawing/2014/main" id="{ED05D2FE-75DC-DF41-9963-18B5F52505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24456" y="46617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F7B1E8B8-D8C8-6B4B-9637-9F26095F995D}"/>
                    </a:ext>
                  </a:extLst>
                </p14:cNvPr>
                <p14:cNvContentPartPr/>
                <p14:nvPr/>
              </p14:nvContentPartPr>
              <p14:xfrm>
                <a:off x="4713296" y="4719332"/>
                <a:ext cx="360" cy="360"/>
              </p14:xfrm>
            </p:contentPart>
          </mc:Choice>
          <mc:Fallback xmlns="">
            <p:pic>
              <p:nvPicPr>
                <p:cNvPr id="2141" name="Ink 2140">
                  <a:extLst>
                    <a:ext uri="{FF2B5EF4-FFF2-40B4-BE49-F238E27FC236}">
                      <a16:creationId xmlns:a16="http://schemas.microsoft.com/office/drawing/2014/main" id="{F7B1E8B8-D8C8-6B4B-9637-9F26095F995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50296" y="46566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55" name="Ink 2154">
                <a:extLst>
                  <a:ext uri="{FF2B5EF4-FFF2-40B4-BE49-F238E27FC236}">
                    <a16:creationId xmlns:a16="http://schemas.microsoft.com/office/drawing/2014/main" id="{BFF2C33D-B446-3E4C-86D3-846F65B91C8F}"/>
                  </a:ext>
                </a:extLst>
              </p14:cNvPr>
              <p14:cNvContentPartPr/>
              <p14:nvPr/>
            </p14:nvContentPartPr>
            <p14:xfrm>
              <a:off x="7635056" y="1219412"/>
              <a:ext cx="163800" cy="50400"/>
            </p14:xfrm>
          </p:contentPart>
        </mc:Choice>
        <mc:Fallback xmlns="">
          <p:pic>
            <p:nvPicPr>
              <p:cNvPr id="2155" name="Ink 2154">
                <a:extLst>
                  <a:ext uri="{FF2B5EF4-FFF2-40B4-BE49-F238E27FC236}">
                    <a16:creationId xmlns:a16="http://schemas.microsoft.com/office/drawing/2014/main" id="{BFF2C33D-B446-3E4C-86D3-846F65B91C8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572056" y="1156772"/>
                <a:ext cx="28944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8" name="Group 2147">
            <a:extLst>
              <a:ext uri="{FF2B5EF4-FFF2-40B4-BE49-F238E27FC236}">
                <a16:creationId xmlns:a16="http://schemas.microsoft.com/office/drawing/2014/main" id="{DC928B4C-2D0A-A444-9101-41C0809D2C53}"/>
              </a:ext>
            </a:extLst>
          </p:cNvPr>
          <p:cNvGrpSpPr/>
          <p:nvPr/>
        </p:nvGrpSpPr>
        <p:grpSpPr>
          <a:xfrm>
            <a:off x="2053256" y="5145572"/>
            <a:ext cx="273240" cy="11520"/>
            <a:chOff x="2053256" y="5145572"/>
            <a:chExt cx="27324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44" name="Ink 2143">
                  <a:extLst>
                    <a:ext uri="{FF2B5EF4-FFF2-40B4-BE49-F238E27FC236}">
                      <a16:creationId xmlns:a16="http://schemas.microsoft.com/office/drawing/2014/main" id="{A4F9D4CE-CA8A-D446-BA4C-FD1654ADA633}"/>
                    </a:ext>
                  </a:extLst>
                </p14:cNvPr>
                <p14:cNvContentPartPr/>
                <p14:nvPr/>
              </p14:nvContentPartPr>
              <p14:xfrm>
                <a:off x="2326136" y="5145572"/>
                <a:ext cx="360" cy="360"/>
              </p14:xfrm>
            </p:contentPart>
          </mc:Choice>
          <mc:Fallback xmlns="">
            <p:pic>
              <p:nvPicPr>
                <p:cNvPr id="2144" name="Ink 2143">
                  <a:extLst>
                    <a:ext uri="{FF2B5EF4-FFF2-40B4-BE49-F238E27FC236}">
                      <a16:creationId xmlns:a16="http://schemas.microsoft.com/office/drawing/2014/main" id="{A4F9D4CE-CA8A-D446-BA4C-FD1654ADA6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63496" y="50825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145" name="Ink 2144">
                  <a:extLst>
                    <a:ext uri="{FF2B5EF4-FFF2-40B4-BE49-F238E27FC236}">
                      <a16:creationId xmlns:a16="http://schemas.microsoft.com/office/drawing/2014/main" id="{327C1264-8170-7640-BA02-D5DE6E471334}"/>
                    </a:ext>
                  </a:extLst>
                </p14:cNvPr>
                <p14:cNvContentPartPr/>
                <p14:nvPr/>
              </p14:nvContentPartPr>
              <p14:xfrm>
                <a:off x="2203376" y="5156732"/>
                <a:ext cx="360" cy="360"/>
              </p14:xfrm>
            </p:contentPart>
          </mc:Choice>
          <mc:Fallback xmlns="">
            <p:pic>
              <p:nvPicPr>
                <p:cNvPr id="2145" name="Ink 2144">
                  <a:extLst>
                    <a:ext uri="{FF2B5EF4-FFF2-40B4-BE49-F238E27FC236}">
                      <a16:creationId xmlns:a16="http://schemas.microsoft.com/office/drawing/2014/main" id="{327C1264-8170-7640-BA02-D5DE6E4713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40736" y="50937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46" name="Ink 2145">
                  <a:extLst>
                    <a:ext uri="{FF2B5EF4-FFF2-40B4-BE49-F238E27FC236}">
                      <a16:creationId xmlns:a16="http://schemas.microsoft.com/office/drawing/2014/main" id="{B2E7C60B-C36F-2C44-9087-FE68D72603E5}"/>
                    </a:ext>
                  </a:extLst>
                </p14:cNvPr>
                <p14:cNvContentPartPr/>
                <p14:nvPr/>
              </p14:nvContentPartPr>
              <p14:xfrm>
                <a:off x="2120576" y="5156732"/>
                <a:ext cx="360" cy="360"/>
              </p14:xfrm>
            </p:contentPart>
          </mc:Choice>
          <mc:Fallback xmlns="">
            <p:pic>
              <p:nvPicPr>
                <p:cNvPr id="2146" name="Ink 2145">
                  <a:extLst>
                    <a:ext uri="{FF2B5EF4-FFF2-40B4-BE49-F238E27FC236}">
                      <a16:creationId xmlns:a16="http://schemas.microsoft.com/office/drawing/2014/main" id="{B2E7C60B-C36F-2C44-9087-FE68D72603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57936" y="50937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47" name="Ink 2146">
                  <a:extLst>
                    <a:ext uri="{FF2B5EF4-FFF2-40B4-BE49-F238E27FC236}">
                      <a16:creationId xmlns:a16="http://schemas.microsoft.com/office/drawing/2014/main" id="{FBE77A27-A19F-0740-A459-6A0FBFC49C11}"/>
                    </a:ext>
                  </a:extLst>
                </p14:cNvPr>
                <p14:cNvContentPartPr/>
                <p14:nvPr/>
              </p14:nvContentPartPr>
              <p14:xfrm>
                <a:off x="2053256" y="5156732"/>
                <a:ext cx="360" cy="360"/>
              </p14:xfrm>
            </p:contentPart>
          </mc:Choice>
          <mc:Fallback xmlns="">
            <p:pic>
              <p:nvPicPr>
                <p:cNvPr id="2147" name="Ink 2146">
                  <a:extLst>
                    <a:ext uri="{FF2B5EF4-FFF2-40B4-BE49-F238E27FC236}">
                      <a16:creationId xmlns:a16="http://schemas.microsoft.com/office/drawing/2014/main" id="{FBE77A27-A19F-0740-A459-6A0FBFC49C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90616" y="50937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4" name="Group 2153">
            <a:extLst>
              <a:ext uri="{FF2B5EF4-FFF2-40B4-BE49-F238E27FC236}">
                <a16:creationId xmlns:a16="http://schemas.microsoft.com/office/drawing/2014/main" id="{34B80297-FADA-F34D-86F7-B67A21B1059A}"/>
              </a:ext>
            </a:extLst>
          </p:cNvPr>
          <p:cNvGrpSpPr/>
          <p:nvPr/>
        </p:nvGrpSpPr>
        <p:grpSpPr>
          <a:xfrm>
            <a:off x="6241496" y="5548052"/>
            <a:ext cx="150480" cy="44280"/>
            <a:chOff x="6241496" y="5548052"/>
            <a:chExt cx="150480" cy="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71E865DC-4957-8345-8D10-162ADFEDEA3D}"/>
                    </a:ext>
                  </a:extLst>
                </p14:cNvPr>
                <p14:cNvContentPartPr/>
                <p14:nvPr/>
              </p14:nvContentPartPr>
              <p14:xfrm>
                <a:off x="6333296" y="5548052"/>
                <a:ext cx="360" cy="36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71E865DC-4957-8345-8D10-162ADFEDEA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0656" y="54854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50" name="Ink 2149">
                  <a:extLst>
                    <a:ext uri="{FF2B5EF4-FFF2-40B4-BE49-F238E27FC236}">
                      <a16:creationId xmlns:a16="http://schemas.microsoft.com/office/drawing/2014/main" id="{E4E2A378-428D-D244-80AF-EA7F943FEED2}"/>
                    </a:ext>
                  </a:extLst>
                </p14:cNvPr>
                <p14:cNvContentPartPr/>
                <p14:nvPr/>
              </p14:nvContentPartPr>
              <p14:xfrm>
                <a:off x="6241496" y="5564972"/>
                <a:ext cx="360" cy="360"/>
              </p14:xfrm>
            </p:contentPart>
          </mc:Choice>
          <mc:Fallback xmlns="">
            <p:pic>
              <p:nvPicPr>
                <p:cNvPr id="2150" name="Ink 2149">
                  <a:extLst>
                    <a:ext uri="{FF2B5EF4-FFF2-40B4-BE49-F238E27FC236}">
                      <a16:creationId xmlns:a16="http://schemas.microsoft.com/office/drawing/2014/main" id="{E4E2A378-428D-D244-80AF-EA7F943FEE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8856" y="55023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51" name="Ink 2150">
                  <a:extLst>
                    <a:ext uri="{FF2B5EF4-FFF2-40B4-BE49-F238E27FC236}">
                      <a16:creationId xmlns:a16="http://schemas.microsoft.com/office/drawing/2014/main" id="{9682B45B-4BA5-104C-8646-D7DEAE17D22B}"/>
                    </a:ext>
                  </a:extLst>
                </p14:cNvPr>
                <p14:cNvContentPartPr/>
                <p14:nvPr/>
              </p14:nvContentPartPr>
              <p14:xfrm>
                <a:off x="6241496" y="5564972"/>
                <a:ext cx="360" cy="360"/>
              </p14:xfrm>
            </p:contentPart>
          </mc:Choice>
          <mc:Fallback xmlns="">
            <p:pic>
              <p:nvPicPr>
                <p:cNvPr id="2151" name="Ink 2150">
                  <a:extLst>
                    <a:ext uri="{FF2B5EF4-FFF2-40B4-BE49-F238E27FC236}">
                      <a16:creationId xmlns:a16="http://schemas.microsoft.com/office/drawing/2014/main" id="{9682B45B-4BA5-104C-8646-D7DEAE17D2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8856" y="55023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53" name="Ink 2152">
                  <a:extLst>
                    <a:ext uri="{FF2B5EF4-FFF2-40B4-BE49-F238E27FC236}">
                      <a16:creationId xmlns:a16="http://schemas.microsoft.com/office/drawing/2014/main" id="{3F363281-64B4-1D44-AA16-951345997AE6}"/>
                    </a:ext>
                  </a:extLst>
                </p14:cNvPr>
                <p14:cNvContentPartPr/>
                <p14:nvPr/>
              </p14:nvContentPartPr>
              <p14:xfrm>
                <a:off x="6391616" y="5591972"/>
                <a:ext cx="360" cy="360"/>
              </p14:xfrm>
            </p:contentPart>
          </mc:Choice>
          <mc:Fallback xmlns="">
            <p:pic>
              <p:nvPicPr>
                <p:cNvPr id="2153" name="Ink 2152">
                  <a:extLst>
                    <a:ext uri="{FF2B5EF4-FFF2-40B4-BE49-F238E27FC236}">
                      <a16:creationId xmlns:a16="http://schemas.microsoft.com/office/drawing/2014/main" id="{3F363281-64B4-1D44-AA16-951345997A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28616" y="55289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0" name="Group 2159">
            <a:extLst>
              <a:ext uri="{FF2B5EF4-FFF2-40B4-BE49-F238E27FC236}">
                <a16:creationId xmlns:a16="http://schemas.microsoft.com/office/drawing/2014/main" id="{DFB33857-599B-E444-891A-4723D32B990D}"/>
              </a:ext>
            </a:extLst>
          </p:cNvPr>
          <p:cNvGrpSpPr/>
          <p:nvPr/>
        </p:nvGrpSpPr>
        <p:grpSpPr>
          <a:xfrm>
            <a:off x="6630656" y="910532"/>
            <a:ext cx="116280" cy="81720"/>
            <a:chOff x="6630656" y="910532"/>
            <a:chExt cx="11628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56" name="Ink 2155">
                  <a:extLst>
                    <a:ext uri="{FF2B5EF4-FFF2-40B4-BE49-F238E27FC236}">
                      <a16:creationId xmlns:a16="http://schemas.microsoft.com/office/drawing/2014/main" id="{71526810-E08D-EA42-B534-B930335CB1AF}"/>
                    </a:ext>
                  </a:extLst>
                </p14:cNvPr>
                <p14:cNvContentPartPr/>
                <p14:nvPr/>
              </p14:nvContentPartPr>
              <p14:xfrm>
                <a:off x="6746576" y="989012"/>
                <a:ext cx="360" cy="360"/>
              </p14:xfrm>
            </p:contentPart>
          </mc:Choice>
          <mc:Fallback xmlns="">
            <p:pic>
              <p:nvPicPr>
                <p:cNvPr id="2156" name="Ink 2155">
                  <a:extLst>
                    <a:ext uri="{FF2B5EF4-FFF2-40B4-BE49-F238E27FC236}">
                      <a16:creationId xmlns:a16="http://schemas.microsoft.com/office/drawing/2014/main" id="{71526810-E08D-EA42-B534-B930335CB1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83576" y="9263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57" name="Ink 2156">
                  <a:extLst>
                    <a:ext uri="{FF2B5EF4-FFF2-40B4-BE49-F238E27FC236}">
                      <a16:creationId xmlns:a16="http://schemas.microsoft.com/office/drawing/2014/main" id="{6C68EFC9-F141-1143-A6F9-875E50AF7D6E}"/>
                    </a:ext>
                  </a:extLst>
                </p14:cNvPr>
                <p14:cNvContentPartPr/>
                <p14:nvPr/>
              </p14:nvContentPartPr>
              <p14:xfrm>
                <a:off x="6644696" y="991892"/>
                <a:ext cx="360" cy="360"/>
              </p14:xfrm>
            </p:contentPart>
          </mc:Choice>
          <mc:Fallback xmlns="">
            <p:pic>
              <p:nvPicPr>
                <p:cNvPr id="2157" name="Ink 2156">
                  <a:extLst>
                    <a:ext uri="{FF2B5EF4-FFF2-40B4-BE49-F238E27FC236}">
                      <a16:creationId xmlns:a16="http://schemas.microsoft.com/office/drawing/2014/main" id="{6C68EFC9-F141-1143-A6F9-875E50AF7D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82056" y="9288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59" name="Ink 2158">
                  <a:extLst>
                    <a:ext uri="{FF2B5EF4-FFF2-40B4-BE49-F238E27FC236}">
                      <a16:creationId xmlns:a16="http://schemas.microsoft.com/office/drawing/2014/main" id="{0FA9452D-6BC9-B743-8EF7-2F051F63EF0A}"/>
                    </a:ext>
                  </a:extLst>
                </p14:cNvPr>
                <p14:cNvContentPartPr/>
                <p14:nvPr/>
              </p14:nvContentPartPr>
              <p14:xfrm>
                <a:off x="6630656" y="910532"/>
                <a:ext cx="360" cy="360"/>
              </p14:xfrm>
            </p:contentPart>
          </mc:Choice>
          <mc:Fallback xmlns="">
            <p:pic>
              <p:nvPicPr>
                <p:cNvPr id="2159" name="Ink 2158">
                  <a:extLst>
                    <a:ext uri="{FF2B5EF4-FFF2-40B4-BE49-F238E27FC236}">
                      <a16:creationId xmlns:a16="http://schemas.microsoft.com/office/drawing/2014/main" id="{0FA9452D-6BC9-B743-8EF7-2F051F63EF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67656" y="8475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A21F92FB-6910-5948-8591-C4E4301D854E}"/>
              </a:ext>
            </a:extLst>
          </p:cNvPr>
          <p:cNvGrpSpPr/>
          <p:nvPr/>
        </p:nvGrpSpPr>
        <p:grpSpPr>
          <a:xfrm>
            <a:off x="6677096" y="1594172"/>
            <a:ext cx="163440" cy="97920"/>
            <a:chOff x="6677096" y="1594172"/>
            <a:chExt cx="16344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61" name="Ink 2160">
                  <a:extLst>
                    <a:ext uri="{FF2B5EF4-FFF2-40B4-BE49-F238E27FC236}">
                      <a16:creationId xmlns:a16="http://schemas.microsoft.com/office/drawing/2014/main" id="{00C3D751-3AF1-CB4F-90ED-CD01D66D0811}"/>
                    </a:ext>
                  </a:extLst>
                </p14:cNvPr>
                <p14:cNvContentPartPr/>
                <p14:nvPr/>
              </p14:nvContentPartPr>
              <p14:xfrm>
                <a:off x="6766376" y="1691732"/>
                <a:ext cx="360" cy="360"/>
              </p14:xfrm>
            </p:contentPart>
          </mc:Choice>
          <mc:Fallback xmlns="">
            <p:pic>
              <p:nvPicPr>
                <p:cNvPr id="2161" name="Ink 2160">
                  <a:extLst>
                    <a:ext uri="{FF2B5EF4-FFF2-40B4-BE49-F238E27FC236}">
                      <a16:creationId xmlns:a16="http://schemas.microsoft.com/office/drawing/2014/main" id="{00C3D751-3AF1-CB4F-90ED-CD01D66D08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03736" y="16290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62" name="Ink 2161">
                  <a:extLst>
                    <a:ext uri="{FF2B5EF4-FFF2-40B4-BE49-F238E27FC236}">
                      <a16:creationId xmlns:a16="http://schemas.microsoft.com/office/drawing/2014/main" id="{497E3BCE-ECF2-0048-9A31-B185237C7875}"/>
                    </a:ext>
                  </a:extLst>
                </p14:cNvPr>
                <p14:cNvContentPartPr/>
                <p14:nvPr/>
              </p14:nvContentPartPr>
              <p14:xfrm>
                <a:off x="6677096" y="1665812"/>
                <a:ext cx="360" cy="360"/>
              </p14:xfrm>
            </p:contentPart>
          </mc:Choice>
          <mc:Fallback xmlns="">
            <p:pic>
              <p:nvPicPr>
                <p:cNvPr id="2162" name="Ink 2161">
                  <a:extLst>
                    <a:ext uri="{FF2B5EF4-FFF2-40B4-BE49-F238E27FC236}">
                      <a16:creationId xmlns:a16="http://schemas.microsoft.com/office/drawing/2014/main" id="{497E3BCE-ECF2-0048-9A31-B185237C78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14456" y="1602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75F3EBD2-79CD-F246-B10D-10CD7FCC4A0C}"/>
                    </a:ext>
                  </a:extLst>
                </p14:cNvPr>
                <p14:cNvContentPartPr/>
                <p14:nvPr/>
              </p14:nvContentPartPr>
              <p14:xfrm>
                <a:off x="6688256" y="1599572"/>
                <a:ext cx="360" cy="36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75F3EBD2-79CD-F246-B10D-10CD7FCC4A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25256" y="15369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5" name="Ink 2164">
                  <a:extLst>
                    <a:ext uri="{FF2B5EF4-FFF2-40B4-BE49-F238E27FC236}">
                      <a16:creationId xmlns:a16="http://schemas.microsoft.com/office/drawing/2014/main" id="{A8BBF86B-8C91-024C-BA79-CA2FED4D503C}"/>
                    </a:ext>
                  </a:extLst>
                </p14:cNvPr>
                <p14:cNvContentPartPr/>
                <p14:nvPr/>
              </p14:nvContentPartPr>
              <p14:xfrm>
                <a:off x="6840176" y="1594172"/>
                <a:ext cx="360" cy="360"/>
              </p14:xfrm>
            </p:contentPart>
          </mc:Choice>
          <mc:Fallback xmlns="">
            <p:pic>
              <p:nvPicPr>
                <p:cNvPr id="2165" name="Ink 2164">
                  <a:extLst>
                    <a:ext uri="{FF2B5EF4-FFF2-40B4-BE49-F238E27FC236}">
                      <a16:creationId xmlns:a16="http://schemas.microsoft.com/office/drawing/2014/main" id="{A8BBF86B-8C91-024C-BA79-CA2FED4D50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77536" y="15311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2" name="Group 2171">
            <a:extLst>
              <a:ext uri="{FF2B5EF4-FFF2-40B4-BE49-F238E27FC236}">
                <a16:creationId xmlns:a16="http://schemas.microsoft.com/office/drawing/2014/main" id="{FC65E841-F768-9A4C-9458-B8644F1BED30}"/>
              </a:ext>
            </a:extLst>
          </p:cNvPr>
          <p:cNvGrpSpPr/>
          <p:nvPr/>
        </p:nvGrpSpPr>
        <p:grpSpPr>
          <a:xfrm>
            <a:off x="5488736" y="1210772"/>
            <a:ext cx="141480" cy="30600"/>
            <a:chOff x="5488736" y="1210772"/>
            <a:chExt cx="141480" cy="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5112C996-F977-1A4D-A14F-8D894F25097D}"/>
                    </a:ext>
                  </a:extLst>
                </p14:cNvPr>
                <p14:cNvContentPartPr/>
                <p14:nvPr/>
              </p14:nvContentPartPr>
              <p14:xfrm>
                <a:off x="5488736" y="1210772"/>
                <a:ext cx="360" cy="36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5112C996-F977-1A4D-A14F-8D894F2509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6096" y="11477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68" name="Ink 2167">
                  <a:extLst>
                    <a:ext uri="{FF2B5EF4-FFF2-40B4-BE49-F238E27FC236}">
                      <a16:creationId xmlns:a16="http://schemas.microsoft.com/office/drawing/2014/main" id="{062DA316-E30C-054B-A865-457A33420015}"/>
                    </a:ext>
                  </a:extLst>
                </p14:cNvPr>
                <p14:cNvContentPartPr/>
                <p14:nvPr/>
              </p14:nvContentPartPr>
              <p14:xfrm>
                <a:off x="5621936" y="1210772"/>
                <a:ext cx="360" cy="360"/>
              </p14:xfrm>
            </p:contentPart>
          </mc:Choice>
          <mc:Fallback xmlns="">
            <p:pic>
              <p:nvPicPr>
                <p:cNvPr id="2168" name="Ink 2167">
                  <a:extLst>
                    <a:ext uri="{FF2B5EF4-FFF2-40B4-BE49-F238E27FC236}">
                      <a16:creationId xmlns:a16="http://schemas.microsoft.com/office/drawing/2014/main" id="{062DA316-E30C-054B-A865-457A334200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8936" y="11477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70" name="Ink 2169">
                  <a:extLst>
                    <a:ext uri="{FF2B5EF4-FFF2-40B4-BE49-F238E27FC236}">
                      <a16:creationId xmlns:a16="http://schemas.microsoft.com/office/drawing/2014/main" id="{C12C82C5-4360-6447-8FCB-09DDB5441EA2}"/>
                    </a:ext>
                  </a:extLst>
                </p14:cNvPr>
                <p14:cNvContentPartPr/>
                <p14:nvPr/>
              </p14:nvContentPartPr>
              <p14:xfrm>
                <a:off x="5629856" y="1241012"/>
                <a:ext cx="360" cy="360"/>
              </p14:xfrm>
            </p:contentPart>
          </mc:Choice>
          <mc:Fallback xmlns="">
            <p:pic>
              <p:nvPicPr>
                <p:cNvPr id="2170" name="Ink 2169">
                  <a:extLst>
                    <a:ext uri="{FF2B5EF4-FFF2-40B4-BE49-F238E27FC236}">
                      <a16:creationId xmlns:a16="http://schemas.microsoft.com/office/drawing/2014/main" id="{C12C82C5-4360-6447-8FCB-09DDB5441E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67216" y="11780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1293D358-8720-BC47-9311-67D10FD0B6B1}"/>
                    </a:ext>
                  </a:extLst>
                </p14:cNvPr>
                <p14:cNvContentPartPr/>
                <p14:nvPr/>
              </p14:nvContentPartPr>
              <p14:xfrm>
                <a:off x="5577656" y="1241012"/>
                <a:ext cx="360" cy="36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1293D358-8720-BC47-9311-67D10FD0B6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15016" y="11780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2" name="Group 2181">
            <a:extLst>
              <a:ext uri="{FF2B5EF4-FFF2-40B4-BE49-F238E27FC236}">
                <a16:creationId xmlns:a16="http://schemas.microsoft.com/office/drawing/2014/main" id="{BA34989A-0914-F643-B8D6-89B2153559AA}"/>
              </a:ext>
            </a:extLst>
          </p:cNvPr>
          <p:cNvGrpSpPr/>
          <p:nvPr/>
        </p:nvGrpSpPr>
        <p:grpSpPr>
          <a:xfrm>
            <a:off x="3821216" y="3100052"/>
            <a:ext cx="264240" cy="186120"/>
            <a:chOff x="3821216" y="3100052"/>
            <a:chExt cx="2642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55C7F06E-D034-604F-9786-324B54251E00}"/>
                    </a:ext>
                  </a:extLst>
                </p14:cNvPr>
                <p14:cNvContentPartPr/>
                <p14:nvPr/>
              </p14:nvContentPartPr>
              <p14:xfrm>
                <a:off x="3877376" y="3129572"/>
                <a:ext cx="360" cy="36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55C7F06E-D034-604F-9786-324B54251E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14736" y="30665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74" name="Ink 2173">
                  <a:extLst>
                    <a:ext uri="{FF2B5EF4-FFF2-40B4-BE49-F238E27FC236}">
                      <a16:creationId xmlns:a16="http://schemas.microsoft.com/office/drawing/2014/main" id="{5B0A2FCA-ECA3-2446-86C8-92458D4FDB67}"/>
                    </a:ext>
                  </a:extLst>
                </p14:cNvPr>
                <p14:cNvContentPartPr/>
                <p14:nvPr/>
              </p14:nvContentPartPr>
              <p14:xfrm>
                <a:off x="4038656" y="3253052"/>
                <a:ext cx="360" cy="36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5B0A2FCA-ECA3-2446-86C8-92458D4FDB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75656" y="31900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75" name="Ink 2174">
                  <a:extLst>
                    <a:ext uri="{FF2B5EF4-FFF2-40B4-BE49-F238E27FC236}">
                      <a16:creationId xmlns:a16="http://schemas.microsoft.com/office/drawing/2014/main" id="{7217D96D-8F4E-194A-8FC0-E069CF93DC62}"/>
                    </a:ext>
                  </a:extLst>
                </p14:cNvPr>
                <p14:cNvContentPartPr/>
                <p14:nvPr/>
              </p14:nvContentPartPr>
              <p14:xfrm>
                <a:off x="4085096" y="3211292"/>
                <a:ext cx="360" cy="360"/>
              </p14:xfrm>
            </p:contentPart>
          </mc:Choice>
          <mc:Fallback xmlns="">
            <p:pic>
              <p:nvPicPr>
                <p:cNvPr id="2175" name="Ink 2174">
                  <a:extLst>
                    <a:ext uri="{FF2B5EF4-FFF2-40B4-BE49-F238E27FC236}">
                      <a16:creationId xmlns:a16="http://schemas.microsoft.com/office/drawing/2014/main" id="{7217D96D-8F4E-194A-8FC0-E069CF93DC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22456" y="31482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77" name="Ink 2176">
                  <a:extLst>
                    <a:ext uri="{FF2B5EF4-FFF2-40B4-BE49-F238E27FC236}">
                      <a16:creationId xmlns:a16="http://schemas.microsoft.com/office/drawing/2014/main" id="{DDD2A555-BCF4-E144-8126-5FFD6A511BE4}"/>
                    </a:ext>
                  </a:extLst>
                </p14:cNvPr>
                <p14:cNvContentPartPr/>
                <p14:nvPr/>
              </p14:nvContentPartPr>
              <p14:xfrm>
                <a:off x="4006256" y="3285812"/>
                <a:ext cx="360" cy="360"/>
              </p14:xfrm>
            </p:contentPart>
          </mc:Choice>
          <mc:Fallback xmlns=""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DDD2A555-BCF4-E144-8126-5FFD6A511B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43616" y="3222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79" name="Ink 2178">
                  <a:extLst>
                    <a:ext uri="{FF2B5EF4-FFF2-40B4-BE49-F238E27FC236}">
                      <a16:creationId xmlns:a16="http://schemas.microsoft.com/office/drawing/2014/main" id="{E440DCC0-EB85-2146-B627-5C6D1327DD30}"/>
                    </a:ext>
                  </a:extLst>
                </p14:cNvPr>
                <p14:cNvContentPartPr/>
                <p14:nvPr/>
              </p14:nvContentPartPr>
              <p14:xfrm>
                <a:off x="3821216" y="3159812"/>
                <a:ext cx="360" cy="36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E440DCC0-EB85-2146-B627-5C6D1327DD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58576" y="3096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81" name="Ink 2180">
                  <a:extLst>
                    <a:ext uri="{FF2B5EF4-FFF2-40B4-BE49-F238E27FC236}">
                      <a16:creationId xmlns:a16="http://schemas.microsoft.com/office/drawing/2014/main" id="{EC36EC91-1AF1-5A49-B5FA-0B37B174F0E0}"/>
                    </a:ext>
                  </a:extLst>
                </p14:cNvPr>
                <p14:cNvContentPartPr/>
                <p14:nvPr/>
              </p14:nvContentPartPr>
              <p14:xfrm>
                <a:off x="3932456" y="3100052"/>
                <a:ext cx="360" cy="36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EC36EC91-1AF1-5A49-B5FA-0B37B174F0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69816" y="30374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6" name="Group 2195">
            <a:extLst>
              <a:ext uri="{FF2B5EF4-FFF2-40B4-BE49-F238E27FC236}">
                <a16:creationId xmlns:a16="http://schemas.microsoft.com/office/drawing/2014/main" id="{DB5C01F0-562E-E947-9264-4A6E344C4878}"/>
              </a:ext>
            </a:extLst>
          </p:cNvPr>
          <p:cNvGrpSpPr/>
          <p:nvPr/>
        </p:nvGrpSpPr>
        <p:grpSpPr>
          <a:xfrm>
            <a:off x="2109776" y="3971972"/>
            <a:ext cx="217080" cy="235440"/>
            <a:chOff x="2109776" y="3971972"/>
            <a:chExt cx="2170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83" name="Ink 2182">
                  <a:extLst>
                    <a:ext uri="{FF2B5EF4-FFF2-40B4-BE49-F238E27FC236}">
                      <a16:creationId xmlns:a16="http://schemas.microsoft.com/office/drawing/2014/main" id="{46D09E35-1A6A-A34D-9013-9920FE36CB20}"/>
                    </a:ext>
                  </a:extLst>
                </p14:cNvPr>
                <p14:cNvContentPartPr/>
                <p14:nvPr/>
              </p14:nvContentPartPr>
              <p14:xfrm>
                <a:off x="2326496" y="4165652"/>
                <a:ext cx="360" cy="36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46D09E35-1A6A-A34D-9013-9920FE36CB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63856" y="41030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84" name="Ink 2183">
                  <a:extLst>
                    <a:ext uri="{FF2B5EF4-FFF2-40B4-BE49-F238E27FC236}">
                      <a16:creationId xmlns:a16="http://schemas.microsoft.com/office/drawing/2014/main" id="{8D11DDDB-B7FA-F349-A965-C45F726AACB5}"/>
                    </a:ext>
                  </a:extLst>
                </p14:cNvPr>
                <p14:cNvContentPartPr/>
                <p14:nvPr/>
              </p14:nvContentPartPr>
              <p14:xfrm>
                <a:off x="2277896" y="4190132"/>
                <a:ext cx="360" cy="3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8D11DDDB-B7FA-F349-A965-C45F726AAC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4896" y="41274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85" name="Ink 2184">
                  <a:extLst>
                    <a:ext uri="{FF2B5EF4-FFF2-40B4-BE49-F238E27FC236}">
                      <a16:creationId xmlns:a16="http://schemas.microsoft.com/office/drawing/2014/main" id="{36A9C001-CD8A-1442-843E-FE09D60478C7}"/>
                    </a:ext>
                  </a:extLst>
                </p14:cNvPr>
                <p14:cNvContentPartPr/>
                <p14:nvPr/>
              </p14:nvContentPartPr>
              <p14:xfrm>
                <a:off x="2234336" y="4207052"/>
                <a:ext cx="360" cy="36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36A9C001-CD8A-1442-843E-FE09D60478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1696" y="41440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87" name="Ink 2186">
                  <a:extLst>
                    <a:ext uri="{FF2B5EF4-FFF2-40B4-BE49-F238E27FC236}">
                      <a16:creationId xmlns:a16="http://schemas.microsoft.com/office/drawing/2014/main" id="{61684F59-B3CA-6940-8C07-0E77A0B65A34}"/>
                    </a:ext>
                  </a:extLst>
                </p14:cNvPr>
                <p14:cNvContentPartPr/>
                <p14:nvPr/>
              </p14:nvContentPartPr>
              <p14:xfrm>
                <a:off x="2109776" y="4065572"/>
                <a:ext cx="360" cy="360"/>
              </p14:xfrm>
            </p:contentPart>
          </mc:Choice>
          <mc:Fallback xmlns="">
            <p:pic>
              <p:nvPicPr>
                <p:cNvPr id="2187" name="Ink 2186">
                  <a:extLst>
                    <a:ext uri="{FF2B5EF4-FFF2-40B4-BE49-F238E27FC236}">
                      <a16:creationId xmlns:a16="http://schemas.microsoft.com/office/drawing/2014/main" id="{61684F59-B3CA-6940-8C07-0E77A0B65A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47136" y="40025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89" name="Ink 2188">
                  <a:extLst>
                    <a:ext uri="{FF2B5EF4-FFF2-40B4-BE49-F238E27FC236}">
                      <a16:creationId xmlns:a16="http://schemas.microsoft.com/office/drawing/2014/main" id="{7FBF1A5F-DB49-B440-8A8D-7A6649792D38}"/>
                    </a:ext>
                  </a:extLst>
                </p14:cNvPr>
                <p14:cNvContentPartPr/>
                <p14:nvPr/>
              </p14:nvContentPartPr>
              <p14:xfrm>
                <a:off x="2205896" y="4000772"/>
                <a:ext cx="360" cy="36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7FBF1A5F-DB49-B440-8A8D-7A6649792D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43256" y="39381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90" name="Ink 2189">
                  <a:extLst>
                    <a:ext uri="{FF2B5EF4-FFF2-40B4-BE49-F238E27FC236}">
                      <a16:creationId xmlns:a16="http://schemas.microsoft.com/office/drawing/2014/main" id="{5041C98F-79A5-CD48-B632-AC0F6B9D5526}"/>
                    </a:ext>
                  </a:extLst>
                </p14:cNvPr>
                <p14:cNvContentPartPr/>
                <p14:nvPr/>
              </p14:nvContentPartPr>
              <p14:xfrm>
                <a:off x="2249816" y="3995372"/>
                <a:ext cx="360" cy="36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5041C98F-79A5-CD48-B632-AC0F6B9D55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87176" y="39327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91" name="Ink 2190">
                  <a:extLst>
                    <a:ext uri="{FF2B5EF4-FFF2-40B4-BE49-F238E27FC236}">
                      <a16:creationId xmlns:a16="http://schemas.microsoft.com/office/drawing/2014/main" id="{965F61AF-B2C5-0140-A151-71AB28EA2036}"/>
                    </a:ext>
                  </a:extLst>
                </p14:cNvPr>
                <p14:cNvContentPartPr/>
                <p14:nvPr/>
              </p14:nvContentPartPr>
              <p14:xfrm>
                <a:off x="2249816" y="3995372"/>
                <a:ext cx="360" cy="36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965F61AF-B2C5-0140-A151-71AB28EA20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87176" y="39327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93" name="Ink 2192">
                  <a:extLst>
                    <a:ext uri="{FF2B5EF4-FFF2-40B4-BE49-F238E27FC236}">
                      <a16:creationId xmlns:a16="http://schemas.microsoft.com/office/drawing/2014/main" id="{2BF651C2-FF8C-1B48-94CA-CBA4D45634D2}"/>
                    </a:ext>
                  </a:extLst>
                </p14:cNvPr>
                <p14:cNvContentPartPr/>
                <p14:nvPr/>
              </p14:nvContentPartPr>
              <p14:xfrm>
                <a:off x="2264576" y="3974852"/>
                <a:ext cx="360" cy="360"/>
              </p14:xfrm>
            </p:contentPart>
          </mc:Choice>
          <mc:Fallback xmlns="">
            <p:pic>
              <p:nvPicPr>
                <p:cNvPr id="2193" name="Ink 2192">
                  <a:extLst>
                    <a:ext uri="{FF2B5EF4-FFF2-40B4-BE49-F238E27FC236}">
                      <a16:creationId xmlns:a16="http://schemas.microsoft.com/office/drawing/2014/main" id="{2BF651C2-FF8C-1B48-94CA-CBA4D45634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1576" y="39118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95" name="Ink 2194">
                  <a:extLst>
                    <a:ext uri="{FF2B5EF4-FFF2-40B4-BE49-F238E27FC236}">
                      <a16:creationId xmlns:a16="http://schemas.microsoft.com/office/drawing/2014/main" id="{0966D83F-12E5-D44B-8FB6-004E0E7EF696}"/>
                    </a:ext>
                  </a:extLst>
                </p14:cNvPr>
                <p14:cNvContentPartPr/>
                <p14:nvPr/>
              </p14:nvContentPartPr>
              <p14:xfrm>
                <a:off x="2288336" y="3971972"/>
                <a:ext cx="360" cy="36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0966D83F-12E5-D44B-8FB6-004E0E7EF6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5696" y="39093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97" name="Ink 2196">
                <a:extLst>
                  <a:ext uri="{FF2B5EF4-FFF2-40B4-BE49-F238E27FC236}">
                    <a16:creationId xmlns:a16="http://schemas.microsoft.com/office/drawing/2014/main" id="{B46CF172-4CEA-0E45-9E28-39379F88D936}"/>
                  </a:ext>
                </a:extLst>
              </p14:cNvPr>
              <p14:cNvContentPartPr/>
              <p14:nvPr/>
            </p14:nvContentPartPr>
            <p14:xfrm>
              <a:off x="3274016" y="2533772"/>
              <a:ext cx="182160" cy="360"/>
            </p14:xfrm>
          </p:contentPart>
        </mc:Choice>
        <mc:Fallback xmlns="">
          <p:pic>
            <p:nvPicPr>
              <p:cNvPr id="2197" name="Ink 2196">
                <a:extLst>
                  <a:ext uri="{FF2B5EF4-FFF2-40B4-BE49-F238E27FC236}">
                    <a16:creationId xmlns:a16="http://schemas.microsoft.com/office/drawing/2014/main" id="{B46CF172-4CEA-0E45-9E28-39379F88D93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211376" y="2470772"/>
                <a:ext cx="3078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2" name="Group 2201">
            <a:extLst>
              <a:ext uri="{FF2B5EF4-FFF2-40B4-BE49-F238E27FC236}">
                <a16:creationId xmlns:a16="http://schemas.microsoft.com/office/drawing/2014/main" id="{5BD98D7C-441F-2D46-9277-DDAD78CBD64B}"/>
              </a:ext>
            </a:extLst>
          </p:cNvPr>
          <p:cNvGrpSpPr/>
          <p:nvPr/>
        </p:nvGrpSpPr>
        <p:grpSpPr>
          <a:xfrm>
            <a:off x="3320456" y="1700012"/>
            <a:ext cx="162000" cy="28080"/>
            <a:chOff x="3320456" y="1700012"/>
            <a:chExt cx="162000" cy="2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98" name="Ink 2197">
                  <a:extLst>
                    <a:ext uri="{FF2B5EF4-FFF2-40B4-BE49-F238E27FC236}">
                      <a16:creationId xmlns:a16="http://schemas.microsoft.com/office/drawing/2014/main" id="{25FD56CE-1F55-D441-BC8D-0633E83F488D}"/>
                    </a:ext>
                  </a:extLst>
                </p14:cNvPr>
                <p14:cNvContentPartPr/>
                <p14:nvPr/>
              </p14:nvContentPartPr>
              <p14:xfrm>
                <a:off x="3320456" y="1700012"/>
                <a:ext cx="109440" cy="28080"/>
              </p14:xfrm>
            </p:contentPart>
          </mc:Choice>
          <mc:Fallback xmlns="">
            <p:pic>
              <p:nvPicPr>
                <p:cNvPr id="2198" name="Ink 2197">
                  <a:extLst>
                    <a:ext uri="{FF2B5EF4-FFF2-40B4-BE49-F238E27FC236}">
                      <a16:creationId xmlns:a16="http://schemas.microsoft.com/office/drawing/2014/main" id="{25FD56CE-1F55-D441-BC8D-0633E83F48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57816" y="1637372"/>
                  <a:ext cx="235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99" name="Ink 2198">
                  <a:extLst>
                    <a:ext uri="{FF2B5EF4-FFF2-40B4-BE49-F238E27FC236}">
                      <a16:creationId xmlns:a16="http://schemas.microsoft.com/office/drawing/2014/main" id="{5FBAB256-E43D-D243-8752-C8944A720C53}"/>
                    </a:ext>
                  </a:extLst>
                </p14:cNvPr>
                <p14:cNvContentPartPr/>
                <p14:nvPr/>
              </p14:nvContentPartPr>
              <p14:xfrm>
                <a:off x="3425216" y="1719452"/>
                <a:ext cx="360" cy="360"/>
              </p14:xfrm>
            </p:contentPart>
          </mc:Choice>
          <mc:Fallback xmlns="">
            <p:pic>
              <p:nvPicPr>
                <p:cNvPr id="2199" name="Ink 2198">
                  <a:extLst>
                    <a:ext uri="{FF2B5EF4-FFF2-40B4-BE49-F238E27FC236}">
                      <a16:creationId xmlns:a16="http://schemas.microsoft.com/office/drawing/2014/main" id="{5FBAB256-E43D-D243-8752-C8944A720C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2216" y="16564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201" name="Ink 2200">
                  <a:extLst>
                    <a:ext uri="{FF2B5EF4-FFF2-40B4-BE49-F238E27FC236}">
                      <a16:creationId xmlns:a16="http://schemas.microsoft.com/office/drawing/2014/main" id="{5A3EF7D8-6ED7-7147-947D-CA590F541B84}"/>
                    </a:ext>
                  </a:extLst>
                </p14:cNvPr>
                <p14:cNvContentPartPr/>
                <p14:nvPr/>
              </p14:nvContentPartPr>
              <p14:xfrm>
                <a:off x="3482096" y="1712972"/>
                <a:ext cx="360" cy="360"/>
              </p14:xfrm>
            </p:contentPart>
          </mc:Choice>
          <mc:Fallback xmlns="">
            <p:pic>
              <p:nvPicPr>
                <p:cNvPr id="2201" name="Ink 2200">
                  <a:extLst>
                    <a:ext uri="{FF2B5EF4-FFF2-40B4-BE49-F238E27FC236}">
                      <a16:creationId xmlns:a16="http://schemas.microsoft.com/office/drawing/2014/main" id="{5A3EF7D8-6ED7-7147-947D-CA590F541B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19096" y="16499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3" name="Group 2212">
            <a:extLst>
              <a:ext uri="{FF2B5EF4-FFF2-40B4-BE49-F238E27FC236}">
                <a16:creationId xmlns:a16="http://schemas.microsoft.com/office/drawing/2014/main" id="{C04D2428-D63F-FE4B-B45E-714F0C9EEBC1}"/>
              </a:ext>
            </a:extLst>
          </p:cNvPr>
          <p:cNvGrpSpPr/>
          <p:nvPr/>
        </p:nvGrpSpPr>
        <p:grpSpPr>
          <a:xfrm>
            <a:off x="3324776" y="557732"/>
            <a:ext cx="154080" cy="60120"/>
            <a:chOff x="3324776" y="557732"/>
            <a:chExt cx="154080" cy="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03" name="Ink 2202">
                  <a:extLst>
                    <a:ext uri="{FF2B5EF4-FFF2-40B4-BE49-F238E27FC236}">
                      <a16:creationId xmlns:a16="http://schemas.microsoft.com/office/drawing/2014/main" id="{6CD33257-E371-2A47-9829-DBEC30F962DB}"/>
                    </a:ext>
                  </a:extLst>
                </p14:cNvPr>
                <p14:cNvContentPartPr/>
                <p14:nvPr/>
              </p14:nvContentPartPr>
              <p14:xfrm>
                <a:off x="3478496" y="557732"/>
                <a:ext cx="360" cy="360"/>
              </p14:xfrm>
            </p:contentPart>
          </mc:Choice>
          <mc:Fallback xmlns="">
            <p:pic>
              <p:nvPicPr>
                <p:cNvPr id="2203" name="Ink 2202">
                  <a:extLst>
                    <a:ext uri="{FF2B5EF4-FFF2-40B4-BE49-F238E27FC236}">
                      <a16:creationId xmlns:a16="http://schemas.microsoft.com/office/drawing/2014/main" id="{6CD33257-E371-2A47-9829-DBEC30F962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15856" y="4950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204" name="Ink 2203">
                  <a:extLst>
                    <a:ext uri="{FF2B5EF4-FFF2-40B4-BE49-F238E27FC236}">
                      <a16:creationId xmlns:a16="http://schemas.microsoft.com/office/drawing/2014/main" id="{00900F63-9DCA-7C48-B909-1B75CA1AF2EF}"/>
                    </a:ext>
                  </a:extLst>
                </p14:cNvPr>
                <p14:cNvContentPartPr/>
                <p14:nvPr/>
              </p14:nvContentPartPr>
              <p14:xfrm>
                <a:off x="3425576" y="615332"/>
                <a:ext cx="360" cy="360"/>
              </p14:xfrm>
            </p:contentPart>
          </mc:Choice>
          <mc:Fallback xmlns="">
            <p:pic>
              <p:nvPicPr>
                <p:cNvPr id="2204" name="Ink 2203">
                  <a:extLst>
                    <a:ext uri="{FF2B5EF4-FFF2-40B4-BE49-F238E27FC236}">
                      <a16:creationId xmlns:a16="http://schemas.microsoft.com/office/drawing/2014/main" id="{00900F63-9DCA-7C48-B909-1B75CA1AF2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2576" y="5526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05" name="Ink 2204">
                  <a:extLst>
                    <a:ext uri="{FF2B5EF4-FFF2-40B4-BE49-F238E27FC236}">
                      <a16:creationId xmlns:a16="http://schemas.microsoft.com/office/drawing/2014/main" id="{BF4B2229-469C-AF4E-B116-ACF8A2EF81D9}"/>
                    </a:ext>
                  </a:extLst>
                </p14:cNvPr>
                <p14:cNvContentPartPr/>
                <p14:nvPr/>
              </p14:nvContentPartPr>
              <p14:xfrm>
                <a:off x="3425576" y="615332"/>
                <a:ext cx="360" cy="360"/>
              </p14:xfrm>
            </p:contentPart>
          </mc:Choice>
          <mc:Fallback xmlns="">
            <p:pic>
              <p:nvPicPr>
                <p:cNvPr id="2205" name="Ink 2204">
                  <a:extLst>
                    <a:ext uri="{FF2B5EF4-FFF2-40B4-BE49-F238E27FC236}">
                      <a16:creationId xmlns:a16="http://schemas.microsoft.com/office/drawing/2014/main" id="{BF4B2229-469C-AF4E-B116-ACF8A2EF81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2576" y="5526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206" name="Ink 2205">
                  <a:extLst>
                    <a:ext uri="{FF2B5EF4-FFF2-40B4-BE49-F238E27FC236}">
                      <a16:creationId xmlns:a16="http://schemas.microsoft.com/office/drawing/2014/main" id="{C2C85DF7-1822-8C48-AB26-1EDC69D94232}"/>
                    </a:ext>
                  </a:extLst>
                </p14:cNvPr>
                <p14:cNvContentPartPr/>
                <p14:nvPr/>
              </p14:nvContentPartPr>
              <p14:xfrm>
                <a:off x="3425576" y="615332"/>
                <a:ext cx="360" cy="360"/>
              </p14:xfrm>
            </p:contentPart>
          </mc:Choice>
          <mc:Fallback xmlns="">
            <p:pic>
              <p:nvPicPr>
                <p:cNvPr id="2206" name="Ink 2205">
                  <a:extLst>
                    <a:ext uri="{FF2B5EF4-FFF2-40B4-BE49-F238E27FC236}">
                      <a16:creationId xmlns:a16="http://schemas.microsoft.com/office/drawing/2014/main" id="{C2C85DF7-1822-8C48-AB26-1EDC69D942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2576" y="5526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07" name="Ink 2206">
                  <a:extLst>
                    <a:ext uri="{FF2B5EF4-FFF2-40B4-BE49-F238E27FC236}">
                      <a16:creationId xmlns:a16="http://schemas.microsoft.com/office/drawing/2014/main" id="{4024D426-E24B-8F49-9458-C6829D3DAB33}"/>
                    </a:ext>
                  </a:extLst>
                </p14:cNvPr>
                <p14:cNvContentPartPr/>
                <p14:nvPr/>
              </p14:nvContentPartPr>
              <p14:xfrm>
                <a:off x="3411536" y="615332"/>
                <a:ext cx="360" cy="360"/>
              </p14:xfrm>
            </p:contentPart>
          </mc:Choice>
          <mc:Fallback xmlns="">
            <p:pic>
              <p:nvPicPr>
                <p:cNvPr id="2207" name="Ink 2206">
                  <a:extLst>
                    <a:ext uri="{FF2B5EF4-FFF2-40B4-BE49-F238E27FC236}">
                      <a16:creationId xmlns:a16="http://schemas.microsoft.com/office/drawing/2014/main" id="{4024D426-E24B-8F49-9458-C6829D3DAB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8896" y="5526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208" name="Ink 2207">
                  <a:extLst>
                    <a:ext uri="{FF2B5EF4-FFF2-40B4-BE49-F238E27FC236}">
                      <a16:creationId xmlns:a16="http://schemas.microsoft.com/office/drawing/2014/main" id="{C10444AA-9EEC-E941-8885-4C6D3D0392FC}"/>
                    </a:ext>
                  </a:extLst>
                </p14:cNvPr>
                <p14:cNvContentPartPr/>
                <p14:nvPr/>
              </p14:nvContentPartPr>
              <p14:xfrm>
                <a:off x="3411536" y="615332"/>
                <a:ext cx="360" cy="360"/>
              </p14:xfrm>
            </p:contentPart>
          </mc:Choice>
          <mc:Fallback xmlns="">
            <p:pic>
              <p:nvPicPr>
                <p:cNvPr id="2208" name="Ink 2207">
                  <a:extLst>
                    <a:ext uri="{FF2B5EF4-FFF2-40B4-BE49-F238E27FC236}">
                      <a16:creationId xmlns:a16="http://schemas.microsoft.com/office/drawing/2014/main" id="{C10444AA-9EEC-E941-8885-4C6D3D0392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8896" y="5526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10" name="Ink 2209">
                  <a:extLst>
                    <a:ext uri="{FF2B5EF4-FFF2-40B4-BE49-F238E27FC236}">
                      <a16:creationId xmlns:a16="http://schemas.microsoft.com/office/drawing/2014/main" id="{3CEA076D-5D0A-0447-8A63-5F51971E0D16}"/>
                    </a:ext>
                  </a:extLst>
                </p14:cNvPr>
                <p14:cNvContentPartPr/>
                <p14:nvPr/>
              </p14:nvContentPartPr>
              <p14:xfrm>
                <a:off x="3350336" y="578972"/>
                <a:ext cx="360" cy="360"/>
              </p14:xfrm>
            </p:contentPart>
          </mc:Choice>
          <mc:Fallback xmlns="">
            <p:pic>
              <p:nvPicPr>
                <p:cNvPr id="2210" name="Ink 2209">
                  <a:extLst>
                    <a:ext uri="{FF2B5EF4-FFF2-40B4-BE49-F238E27FC236}">
                      <a16:creationId xmlns:a16="http://schemas.microsoft.com/office/drawing/2014/main" id="{3CEA076D-5D0A-0447-8A63-5F51971E0D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87696" y="5163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212" name="Ink 2211">
                  <a:extLst>
                    <a:ext uri="{FF2B5EF4-FFF2-40B4-BE49-F238E27FC236}">
                      <a16:creationId xmlns:a16="http://schemas.microsoft.com/office/drawing/2014/main" id="{FB245B76-CA2F-EC47-83BB-172653CB9577}"/>
                    </a:ext>
                  </a:extLst>
                </p14:cNvPr>
                <p14:cNvContentPartPr/>
                <p14:nvPr/>
              </p14:nvContentPartPr>
              <p14:xfrm>
                <a:off x="3324776" y="617492"/>
                <a:ext cx="360" cy="360"/>
              </p14:xfrm>
            </p:contentPart>
          </mc:Choice>
          <mc:Fallback xmlns="">
            <p:pic>
              <p:nvPicPr>
                <p:cNvPr id="2212" name="Ink 2211">
                  <a:extLst>
                    <a:ext uri="{FF2B5EF4-FFF2-40B4-BE49-F238E27FC236}">
                      <a16:creationId xmlns:a16="http://schemas.microsoft.com/office/drawing/2014/main" id="{FB245B76-CA2F-EC47-83BB-172653CB95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62136" y="5544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14" name="Ink 2213">
                <a:extLst>
                  <a:ext uri="{FF2B5EF4-FFF2-40B4-BE49-F238E27FC236}">
                    <a16:creationId xmlns:a16="http://schemas.microsoft.com/office/drawing/2014/main" id="{2FDD63EC-C0B7-FF47-9EE7-88EEC615DAC6}"/>
                  </a:ext>
                </a:extLst>
              </p14:cNvPr>
              <p14:cNvContentPartPr/>
              <p14:nvPr/>
            </p14:nvContentPartPr>
            <p14:xfrm>
              <a:off x="4757936" y="83972"/>
              <a:ext cx="180360" cy="37080"/>
            </p14:xfrm>
          </p:contentPart>
        </mc:Choice>
        <mc:Fallback xmlns="">
          <p:pic>
            <p:nvPicPr>
              <p:cNvPr id="2214" name="Ink 2213">
                <a:extLst>
                  <a:ext uri="{FF2B5EF4-FFF2-40B4-BE49-F238E27FC236}">
                    <a16:creationId xmlns:a16="http://schemas.microsoft.com/office/drawing/2014/main" id="{2FDD63EC-C0B7-FF47-9EE7-88EEC615DAC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94936" y="21332"/>
                <a:ext cx="3060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9" name="Group 2218">
            <a:extLst>
              <a:ext uri="{FF2B5EF4-FFF2-40B4-BE49-F238E27FC236}">
                <a16:creationId xmlns:a16="http://schemas.microsoft.com/office/drawing/2014/main" id="{4BD8C072-F2E2-224B-B069-09ECAEDF02B7}"/>
              </a:ext>
            </a:extLst>
          </p:cNvPr>
          <p:cNvGrpSpPr/>
          <p:nvPr/>
        </p:nvGrpSpPr>
        <p:grpSpPr>
          <a:xfrm>
            <a:off x="4312976" y="3015812"/>
            <a:ext cx="77760" cy="42120"/>
            <a:chOff x="4312976" y="3015812"/>
            <a:chExt cx="77760" cy="4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15" name="Ink 2214">
                  <a:extLst>
                    <a:ext uri="{FF2B5EF4-FFF2-40B4-BE49-F238E27FC236}">
                      <a16:creationId xmlns:a16="http://schemas.microsoft.com/office/drawing/2014/main" id="{83237BF2-6C90-924A-9304-230B48FFF7B1}"/>
                    </a:ext>
                  </a:extLst>
                </p14:cNvPr>
                <p14:cNvContentPartPr/>
                <p14:nvPr/>
              </p14:nvContentPartPr>
              <p14:xfrm>
                <a:off x="4390376" y="3026972"/>
                <a:ext cx="360" cy="360"/>
              </p14:xfrm>
            </p:contentPart>
          </mc:Choice>
          <mc:Fallback xmlns="">
            <p:pic>
              <p:nvPicPr>
                <p:cNvPr id="2215" name="Ink 2214">
                  <a:extLst>
                    <a:ext uri="{FF2B5EF4-FFF2-40B4-BE49-F238E27FC236}">
                      <a16:creationId xmlns:a16="http://schemas.microsoft.com/office/drawing/2014/main" id="{83237BF2-6C90-924A-9304-230B48FFF7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27376" y="29643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16" name="Ink 2215">
                  <a:extLst>
                    <a:ext uri="{FF2B5EF4-FFF2-40B4-BE49-F238E27FC236}">
                      <a16:creationId xmlns:a16="http://schemas.microsoft.com/office/drawing/2014/main" id="{DDF9B75F-8A6C-C947-B478-99A6E434255A}"/>
                    </a:ext>
                  </a:extLst>
                </p14:cNvPr>
                <p14:cNvContentPartPr/>
                <p14:nvPr/>
              </p14:nvContentPartPr>
              <p14:xfrm>
                <a:off x="4312976" y="3057572"/>
                <a:ext cx="360" cy="360"/>
              </p14:xfrm>
            </p:contentPart>
          </mc:Choice>
          <mc:Fallback xmlns="">
            <p:pic>
              <p:nvPicPr>
                <p:cNvPr id="2216" name="Ink 2215">
                  <a:extLst>
                    <a:ext uri="{FF2B5EF4-FFF2-40B4-BE49-F238E27FC236}">
                      <a16:creationId xmlns:a16="http://schemas.microsoft.com/office/drawing/2014/main" id="{DDF9B75F-8A6C-C947-B478-99A6E43425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50336" y="29945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18" name="Ink 2217">
                  <a:extLst>
                    <a:ext uri="{FF2B5EF4-FFF2-40B4-BE49-F238E27FC236}">
                      <a16:creationId xmlns:a16="http://schemas.microsoft.com/office/drawing/2014/main" id="{E2325423-514A-B142-BAF4-1439151C51E2}"/>
                    </a:ext>
                  </a:extLst>
                </p14:cNvPr>
                <p14:cNvContentPartPr/>
                <p14:nvPr/>
              </p14:nvContentPartPr>
              <p14:xfrm>
                <a:off x="4389656" y="3015812"/>
                <a:ext cx="360" cy="360"/>
              </p14:xfrm>
            </p:contentPart>
          </mc:Choice>
          <mc:Fallback xmlns="">
            <p:pic>
              <p:nvPicPr>
                <p:cNvPr id="2218" name="Ink 2217">
                  <a:extLst>
                    <a:ext uri="{FF2B5EF4-FFF2-40B4-BE49-F238E27FC236}">
                      <a16:creationId xmlns:a16="http://schemas.microsoft.com/office/drawing/2014/main" id="{E2325423-514A-B142-BAF4-1439151C51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27016" y="2952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4" name="Group 2223">
            <a:extLst>
              <a:ext uri="{FF2B5EF4-FFF2-40B4-BE49-F238E27FC236}">
                <a16:creationId xmlns:a16="http://schemas.microsoft.com/office/drawing/2014/main" id="{7AB778B4-ACC5-0946-9860-1BB4EBEAAE9C}"/>
              </a:ext>
            </a:extLst>
          </p:cNvPr>
          <p:cNvGrpSpPr/>
          <p:nvPr/>
        </p:nvGrpSpPr>
        <p:grpSpPr>
          <a:xfrm>
            <a:off x="4207496" y="2842292"/>
            <a:ext cx="129240" cy="47880"/>
            <a:chOff x="4207496" y="2842292"/>
            <a:chExt cx="129240" cy="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20" name="Ink 2219">
                  <a:extLst>
                    <a:ext uri="{FF2B5EF4-FFF2-40B4-BE49-F238E27FC236}">
                      <a16:creationId xmlns:a16="http://schemas.microsoft.com/office/drawing/2014/main" id="{612608DC-80FB-DB4B-8014-EF9FD86F9B66}"/>
                    </a:ext>
                  </a:extLst>
                </p14:cNvPr>
                <p14:cNvContentPartPr/>
                <p14:nvPr/>
              </p14:nvContentPartPr>
              <p14:xfrm>
                <a:off x="4207496" y="2889812"/>
                <a:ext cx="360" cy="360"/>
              </p14:xfrm>
            </p:contentPart>
          </mc:Choice>
          <mc:Fallback xmlns="">
            <p:pic>
              <p:nvPicPr>
                <p:cNvPr id="2220" name="Ink 2219">
                  <a:extLst>
                    <a:ext uri="{FF2B5EF4-FFF2-40B4-BE49-F238E27FC236}">
                      <a16:creationId xmlns:a16="http://schemas.microsoft.com/office/drawing/2014/main" id="{612608DC-80FB-DB4B-8014-EF9FD86F9B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4856" y="2826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21" name="Ink 2220">
                  <a:extLst>
                    <a:ext uri="{FF2B5EF4-FFF2-40B4-BE49-F238E27FC236}">
                      <a16:creationId xmlns:a16="http://schemas.microsoft.com/office/drawing/2014/main" id="{435140DB-3731-764B-85C3-2E00F5E0C258}"/>
                    </a:ext>
                  </a:extLst>
                </p14:cNvPr>
                <p14:cNvContentPartPr/>
                <p14:nvPr/>
              </p14:nvContentPartPr>
              <p14:xfrm>
                <a:off x="4284536" y="2856332"/>
                <a:ext cx="360" cy="360"/>
              </p14:xfrm>
            </p:contentPart>
          </mc:Choice>
          <mc:Fallback xmlns="">
            <p:pic>
              <p:nvPicPr>
                <p:cNvPr id="2221" name="Ink 2220">
                  <a:extLst>
                    <a:ext uri="{FF2B5EF4-FFF2-40B4-BE49-F238E27FC236}">
                      <a16:creationId xmlns:a16="http://schemas.microsoft.com/office/drawing/2014/main" id="{435140DB-3731-764B-85C3-2E00F5E0C2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1536" y="27933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223" name="Ink 2222">
                  <a:extLst>
                    <a:ext uri="{FF2B5EF4-FFF2-40B4-BE49-F238E27FC236}">
                      <a16:creationId xmlns:a16="http://schemas.microsoft.com/office/drawing/2014/main" id="{C7B1A8CC-6556-F045-89CF-E0704231C631}"/>
                    </a:ext>
                  </a:extLst>
                </p14:cNvPr>
                <p14:cNvContentPartPr/>
                <p14:nvPr/>
              </p14:nvContentPartPr>
              <p14:xfrm>
                <a:off x="4336376" y="2842292"/>
                <a:ext cx="360" cy="360"/>
              </p14:xfrm>
            </p:contentPart>
          </mc:Choice>
          <mc:Fallback xmlns="">
            <p:pic>
              <p:nvPicPr>
                <p:cNvPr id="2223" name="Ink 2222">
                  <a:extLst>
                    <a:ext uri="{FF2B5EF4-FFF2-40B4-BE49-F238E27FC236}">
                      <a16:creationId xmlns:a16="http://schemas.microsoft.com/office/drawing/2014/main" id="{C7B1A8CC-6556-F045-89CF-E0704231C6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73736" y="27796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7" name="Group 2236">
            <a:extLst>
              <a:ext uri="{FF2B5EF4-FFF2-40B4-BE49-F238E27FC236}">
                <a16:creationId xmlns:a16="http://schemas.microsoft.com/office/drawing/2014/main" id="{223E5EA7-FF73-9B4F-8CA1-5950F48D182F}"/>
              </a:ext>
            </a:extLst>
          </p:cNvPr>
          <p:cNvGrpSpPr/>
          <p:nvPr/>
        </p:nvGrpSpPr>
        <p:grpSpPr>
          <a:xfrm>
            <a:off x="8139056" y="4138292"/>
            <a:ext cx="202320" cy="150480"/>
            <a:chOff x="8139056" y="4138292"/>
            <a:chExt cx="20232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25" name="Ink 2224">
                  <a:extLst>
                    <a:ext uri="{FF2B5EF4-FFF2-40B4-BE49-F238E27FC236}">
                      <a16:creationId xmlns:a16="http://schemas.microsoft.com/office/drawing/2014/main" id="{06DBB2CA-0E77-264A-9908-F21835650676}"/>
                    </a:ext>
                  </a:extLst>
                </p14:cNvPr>
                <p14:cNvContentPartPr/>
                <p14:nvPr/>
              </p14:nvContentPartPr>
              <p14:xfrm>
                <a:off x="8139056" y="4261052"/>
                <a:ext cx="360" cy="360"/>
              </p14:xfrm>
            </p:contentPart>
          </mc:Choice>
          <mc:Fallback xmlns="">
            <p:pic>
              <p:nvPicPr>
                <p:cNvPr id="2225" name="Ink 2224">
                  <a:extLst>
                    <a:ext uri="{FF2B5EF4-FFF2-40B4-BE49-F238E27FC236}">
                      <a16:creationId xmlns:a16="http://schemas.microsoft.com/office/drawing/2014/main" id="{06DBB2CA-0E77-264A-9908-F218356506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76416" y="41980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226" name="Ink 2225">
                  <a:extLst>
                    <a:ext uri="{FF2B5EF4-FFF2-40B4-BE49-F238E27FC236}">
                      <a16:creationId xmlns:a16="http://schemas.microsoft.com/office/drawing/2014/main" id="{2CDE3B49-1D58-D042-A06D-535E220DC518}"/>
                    </a:ext>
                  </a:extLst>
                </p14:cNvPr>
                <p14:cNvContentPartPr/>
                <p14:nvPr/>
              </p14:nvContentPartPr>
              <p14:xfrm>
                <a:off x="8189456" y="4261052"/>
                <a:ext cx="360" cy="360"/>
              </p14:xfrm>
            </p:contentPart>
          </mc:Choice>
          <mc:Fallback xmlns="">
            <p:pic>
              <p:nvPicPr>
                <p:cNvPr id="2226" name="Ink 2225">
                  <a:extLst>
                    <a:ext uri="{FF2B5EF4-FFF2-40B4-BE49-F238E27FC236}">
                      <a16:creationId xmlns:a16="http://schemas.microsoft.com/office/drawing/2014/main" id="{2CDE3B49-1D58-D042-A06D-535E220DC5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26456" y="41980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27" name="Ink 2226">
                  <a:extLst>
                    <a:ext uri="{FF2B5EF4-FFF2-40B4-BE49-F238E27FC236}">
                      <a16:creationId xmlns:a16="http://schemas.microsoft.com/office/drawing/2014/main" id="{5A1DF1CC-1C25-6C49-AD2A-F5303E365C47}"/>
                    </a:ext>
                  </a:extLst>
                </p14:cNvPr>
                <p14:cNvContentPartPr/>
                <p14:nvPr/>
              </p14:nvContentPartPr>
              <p14:xfrm>
                <a:off x="8141576" y="4261052"/>
                <a:ext cx="360" cy="360"/>
              </p14:xfrm>
            </p:contentPart>
          </mc:Choice>
          <mc:Fallback xmlns="">
            <p:pic>
              <p:nvPicPr>
                <p:cNvPr id="2227" name="Ink 2226">
                  <a:extLst>
                    <a:ext uri="{FF2B5EF4-FFF2-40B4-BE49-F238E27FC236}">
                      <a16:creationId xmlns:a16="http://schemas.microsoft.com/office/drawing/2014/main" id="{5A1DF1CC-1C25-6C49-AD2A-F5303E365C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78576" y="41980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28" name="Ink 2227">
                  <a:extLst>
                    <a:ext uri="{FF2B5EF4-FFF2-40B4-BE49-F238E27FC236}">
                      <a16:creationId xmlns:a16="http://schemas.microsoft.com/office/drawing/2014/main" id="{64459315-F008-3C47-8698-9B7CDF009BC7}"/>
                    </a:ext>
                  </a:extLst>
                </p14:cNvPr>
                <p14:cNvContentPartPr/>
                <p14:nvPr/>
              </p14:nvContentPartPr>
              <p14:xfrm>
                <a:off x="8188016" y="4252772"/>
                <a:ext cx="360" cy="360"/>
              </p14:xfrm>
            </p:contentPart>
          </mc:Choice>
          <mc:Fallback xmlns="">
            <p:pic>
              <p:nvPicPr>
                <p:cNvPr id="2228" name="Ink 2227">
                  <a:extLst>
                    <a:ext uri="{FF2B5EF4-FFF2-40B4-BE49-F238E27FC236}">
                      <a16:creationId xmlns:a16="http://schemas.microsoft.com/office/drawing/2014/main" id="{64459315-F008-3C47-8698-9B7CDF009B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25376" y="418977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30" name="Ink 2229">
                  <a:extLst>
                    <a:ext uri="{FF2B5EF4-FFF2-40B4-BE49-F238E27FC236}">
                      <a16:creationId xmlns:a16="http://schemas.microsoft.com/office/drawing/2014/main" id="{0A7E0559-11D1-C74E-A7ED-2F2DE4043F40}"/>
                    </a:ext>
                  </a:extLst>
                </p14:cNvPr>
                <p14:cNvContentPartPr/>
                <p14:nvPr/>
              </p14:nvContentPartPr>
              <p14:xfrm>
                <a:off x="8341016" y="4138292"/>
                <a:ext cx="360" cy="360"/>
              </p14:xfrm>
            </p:contentPart>
          </mc:Choice>
          <mc:Fallback xmlns="">
            <p:pic>
              <p:nvPicPr>
                <p:cNvPr id="2230" name="Ink 2229">
                  <a:extLst>
                    <a:ext uri="{FF2B5EF4-FFF2-40B4-BE49-F238E27FC236}">
                      <a16:creationId xmlns:a16="http://schemas.microsoft.com/office/drawing/2014/main" id="{0A7E0559-11D1-C74E-A7ED-2F2DE4043F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78376" y="40756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32" name="Ink 2231">
                  <a:extLst>
                    <a:ext uri="{FF2B5EF4-FFF2-40B4-BE49-F238E27FC236}">
                      <a16:creationId xmlns:a16="http://schemas.microsoft.com/office/drawing/2014/main" id="{6CED7535-C7AE-9E40-AF84-C675184DB713}"/>
                    </a:ext>
                  </a:extLst>
                </p14:cNvPr>
                <p14:cNvContentPartPr/>
                <p14:nvPr/>
              </p14:nvContentPartPr>
              <p14:xfrm>
                <a:off x="8232296" y="4288412"/>
                <a:ext cx="360" cy="360"/>
              </p14:xfrm>
            </p:contentPart>
          </mc:Choice>
          <mc:Fallback xmlns="">
            <p:pic>
              <p:nvPicPr>
                <p:cNvPr id="2232" name="Ink 2231">
                  <a:extLst>
                    <a:ext uri="{FF2B5EF4-FFF2-40B4-BE49-F238E27FC236}">
                      <a16:creationId xmlns:a16="http://schemas.microsoft.com/office/drawing/2014/main" id="{6CED7535-C7AE-9E40-AF84-C675184DB7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69296" y="42254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34" name="Ink 2233">
                  <a:extLst>
                    <a:ext uri="{FF2B5EF4-FFF2-40B4-BE49-F238E27FC236}">
                      <a16:creationId xmlns:a16="http://schemas.microsoft.com/office/drawing/2014/main" id="{A96637D4-7147-AD4B-9EAA-26F31F265BDA}"/>
                    </a:ext>
                  </a:extLst>
                </p14:cNvPr>
                <p14:cNvContentPartPr/>
                <p14:nvPr/>
              </p14:nvContentPartPr>
              <p14:xfrm>
                <a:off x="8148416" y="4234052"/>
                <a:ext cx="360" cy="360"/>
              </p14:xfrm>
            </p:contentPart>
          </mc:Choice>
          <mc:Fallback xmlns="">
            <p:pic>
              <p:nvPicPr>
                <p:cNvPr id="2234" name="Ink 2233">
                  <a:extLst>
                    <a:ext uri="{FF2B5EF4-FFF2-40B4-BE49-F238E27FC236}">
                      <a16:creationId xmlns:a16="http://schemas.microsoft.com/office/drawing/2014/main" id="{A96637D4-7147-AD4B-9EAA-26F31F265B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85416" y="41714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36" name="Ink 2235">
                  <a:extLst>
                    <a:ext uri="{FF2B5EF4-FFF2-40B4-BE49-F238E27FC236}">
                      <a16:creationId xmlns:a16="http://schemas.microsoft.com/office/drawing/2014/main" id="{AB71F8FB-1412-F147-B190-25958AE95F32}"/>
                    </a:ext>
                  </a:extLst>
                </p14:cNvPr>
                <p14:cNvContentPartPr/>
                <p14:nvPr/>
              </p14:nvContentPartPr>
              <p14:xfrm>
                <a:off x="8175056" y="4224332"/>
                <a:ext cx="360" cy="360"/>
              </p14:xfrm>
            </p:contentPart>
          </mc:Choice>
          <mc:Fallback xmlns="">
            <p:pic>
              <p:nvPicPr>
                <p:cNvPr id="2236" name="Ink 2235">
                  <a:extLst>
                    <a:ext uri="{FF2B5EF4-FFF2-40B4-BE49-F238E27FC236}">
                      <a16:creationId xmlns:a16="http://schemas.microsoft.com/office/drawing/2014/main" id="{AB71F8FB-1412-F147-B190-25958AE95F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12056" y="41613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6" name="Picture 255">
            <a:extLst>
              <a:ext uri="{FF2B5EF4-FFF2-40B4-BE49-F238E27FC236}">
                <a16:creationId xmlns:a16="http://schemas.microsoft.com/office/drawing/2014/main" id="{8E682B74-6327-FB49-96D7-BF228470A830}"/>
              </a:ext>
            </a:extLst>
      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4539979" y="396766"/>
            <a:ext cx="331230" cy="331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F4DFB-A4CD-834A-9C4F-93B319C79A0B}"/>
              </a:ext>
            </a:extLst>
      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7320792" y="613209"/>
            <a:ext cx="2560751" cy="1920563"/>
          </a:xfrm>
          <a:prstGeom prst="rect">
            <a:avLst/>
          </a:prstGeom>
        </p:spPr>
      </p:pic>
      <p:grpSp>
        <p:nvGrpSpPr>
          <p:cNvPr id="263" name="Group 262">
            <a:extLst>
              <a:ext uri="{FF2B5EF4-FFF2-40B4-BE49-F238E27FC236}">
                <a16:creationId xmlns:a16="http://schemas.microsoft.com/office/drawing/2014/main" id="{7B09278C-54D3-A84E-90B7-464A6338797F}"/>
              </a:ext>
            </a:extLst>
          </p:cNvPr>
          <p:cNvGrpSpPr/>
          <p:nvPr/>
        </p:nvGrpSpPr>
        <p:grpSpPr>
          <a:xfrm>
            <a:off x="2017100" y="6597180"/>
            <a:ext cx="13680" cy="155880"/>
            <a:chOff x="2017100" y="6597180"/>
            <a:chExt cx="13680" cy="155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6647E59-F581-224C-BDA7-09E4D668ECF2}"/>
                    </a:ext>
                  </a:extLst>
                </p14:cNvPr>
                <p14:cNvContentPartPr/>
                <p14:nvPr/>
              </p14:nvContentPartPr>
              <p14:xfrm>
                <a:off x="2017100" y="6597180"/>
                <a:ext cx="13320" cy="140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6647E59-F581-224C-BDA7-09E4D668ECF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54460" y="6219180"/>
                  <a:ext cx="13896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201BED4-0F95-964A-876D-78AF6D841A7E}"/>
                    </a:ext>
                  </a:extLst>
                </p14:cNvPr>
                <p14:cNvContentPartPr/>
                <p14:nvPr/>
              </p14:nvContentPartPr>
              <p14:xfrm>
                <a:off x="2030420" y="6752700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201BED4-0F95-964A-876D-78AF6D841A7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67420" y="6374700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57CDDBF-4AD3-9F4B-B254-8AF626206ACD}"/>
                    </a:ext>
                  </a:extLst>
                </p14:cNvPr>
                <p14:cNvContentPartPr/>
                <p14:nvPr/>
              </p14:nvContentPartPr>
              <p14:xfrm>
                <a:off x="2022860" y="6667740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57CDDBF-4AD3-9F4B-B254-8AF626206A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60220" y="6289740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1C3EB3FA-D9BF-C841-8179-E799545C02B8}"/>
                  </a:ext>
                </a:extLst>
              </p14:cNvPr>
              <p14:cNvContentPartPr/>
              <p14:nvPr/>
            </p14:nvContentPartPr>
            <p14:xfrm>
              <a:off x="10178300" y="73260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1C3EB3FA-D9BF-C841-8179-E799545C02B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115300" y="-30474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65" name="Picture 264">
            <a:extLst>
              <a:ext uri="{FF2B5EF4-FFF2-40B4-BE49-F238E27FC236}">
                <a16:creationId xmlns:a16="http://schemas.microsoft.com/office/drawing/2014/main" id="{58A724E1-DA58-8F43-980D-51C5AC255D5C}"/>
              </a:ext>
            </a:extLst>
      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7775812" y="4622800"/>
            <a:ext cx="380788" cy="380788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3E4C9744-735D-9348-A657-493EC4166C89}"/>
              </a:ext>
            </a:extLst>
      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2914160" y="4265158"/>
            <a:ext cx="380788" cy="380788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A05AD519-E531-5847-A431-A7E9AF46299F}"/>
              </a:ext>
            </a:extLst>
      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9325212" y="5927291"/>
            <a:ext cx="380788" cy="380788"/>
          </a:xfrm>
          <a:prstGeom prst="rect">
            <a:avLst/>
          </a:prstGeom>
        </p:spPr>
      </p:pic>
      <p:sp>
        <p:nvSpPr>
          <p:cNvPr id="271" name="Oval 270">
            <a:extLst>
              <a:ext uri="{FF2B5EF4-FFF2-40B4-BE49-F238E27FC236}">
                <a16:creationId xmlns:a16="http://schemas.microsoft.com/office/drawing/2014/main" id="{5979A073-C14B-1D43-8830-DA3B5E276A80}"/>
              </a:ext>
            </a:extLst>
          </p:cNvPr>
          <p:cNvSpPr/>
          <p:nvPr/>
        </p:nvSpPr>
        <p:spPr>
          <a:xfrm>
            <a:off x="4915779" y="1124379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A1AEFB11-1E4F-9343-9E1D-259C345ED889}"/>
              </a:ext>
            </a:extLst>
          </p:cNvPr>
          <p:cNvSpPr/>
          <p:nvPr/>
        </p:nvSpPr>
        <p:spPr>
          <a:xfrm>
            <a:off x="6488578" y="4182104"/>
            <a:ext cx="1000890" cy="63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Homepage — Colorado Department of Transportation">
            <a:extLst>
              <a:ext uri="{FF2B5EF4-FFF2-40B4-BE49-F238E27FC236}">
                <a16:creationId xmlns:a16="http://schemas.microsoft.com/office/drawing/2014/main" id="{85A8EC7D-0968-E446-B02A-34A22209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55" y="0"/>
            <a:ext cx="5132602" cy="11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670EB1FF-8001-8549-AF16-2E5CFBBD0FAF}"/>
              </a:ext>
            </a:extLst>
          </p:cNvPr>
          <p:cNvSpPr txBox="1"/>
          <p:nvPr/>
        </p:nvSpPr>
        <p:spPr>
          <a:xfrm>
            <a:off x="2303250" y="5003588"/>
            <a:ext cx="4907830" cy="16312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ADA Ramps &amp; Streetscape Improvements</a:t>
            </a:r>
            <a:r>
              <a:rPr lang="en-US" u="sng" dirty="0"/>
              <a:t>:</a:t>
            </a:r>
          </a:p>
          <a:p>
            <a:pPr algn="ctr"/>
            <a:endParaRPr lang="en-US" sz="1000" u="sng" dirty="0"/>
          </a:p>
          <a:p>
            <a:r>
              <a:rPr lang="en-US" dirty="0"/>
              <a:t>US 50: MP 220.48 to 223.40, East 15 St.</a:t>
            </a:r>
          </a:p>
          <a:p>
            <a:r>
              <a:rPr lang="en-US" dirty="0"/>
              <a:t>CO 291: 0.0 to 2.24, Wood Ave, B St., D St., E St., G St., I St., L St., M St., N St., O St.</a:t>
            </a:r>
          </a:p>
          <a:p>
            <a:endParaRPr lang="en-US" dirty="0"/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1622AEF-0A36-2B40-81AD-2EE90EBDC1FE}"/>
              </a:ext>
            </a:extLst>
          </p:cNvPr>
          <p:cNvGrpSpPr/>
          <p:nvPr/>
        </p:nvGrpSpPr>
        <p:grpSpPr>
          <a:xfrm>
            <a:off x="2047278" y="6577744"/>
            <a:ext cx="10800" cy="177840"/>
            <a:chOff x="2047278" y="6577744"/>
            <a:chExt cx="1080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6E1E46D-E449-DA46-B032-663BC9A5ABD3}"/>
                    </a:ext>
                  </a:extLst>
                </p14:cNvPr>
                <p14:cNvContentPartPr/>
                <p14:nvPr/>
              </p14:nvContentPartPr>
              <p14:xfrm>
                <a:off x="2052678" y="6598984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6E1E46D-E449-DA46-B032-663BC9A5AB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90038" y="653598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0403B0B-4FD9-5045-BF4F-39AD6E9E4AC6}"/>
                    </a:ext>
                  </a:extLst>
                </p14:cNvPr>
                <p14:cNvContentPartPr/>
                <p14:nvPr/>
              </p14:nvContentPartPr>
              <p14:xfrm>
                <a:off x="2055558" y="6670624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0403B0B-4FD9-5045-BF4F-39AD6E9E4A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92558" y="660798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CB3EA5E-1A0A-EE43-A109-A8C28AABED0C}"/>
                    </a:ext>
                  </a:extLst>
                </p14:cNvPr>
                <p14:cNvContentPartPr/>
                <p14:nvPr/>
              </p14:nvContentPartPr>
              <p14:xfrm>
                <a:off x="2047278" y="6755224"/>
                <a:ext cx="360" cy="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CB3EA5E-1A0A-EE43-A109-A8C28AABED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84278" y="669258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B3A6F4B-3889-7E4C-997A-75146801B558}"/>
                    </a:ext>
                  </a:extLst>
                </p14:cNvPr>
                <p14:cNvContentPartPr/>
                <p14:nvPr/>
              </p14:nvContentPartPr>
              <p14:xfrm>
                <a:off x="2049798" y="6631744"/>
                <a:ext cx="36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B3A6F4B-3889-7E4C-997A-75146801B5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87158" y="65691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2B74CA6-300E-B94E-8034-49D2C6E6D900}"/>
                    </a:ext>
                  </a:extLst>
                </p14:cNvPr>
                <p14:cNvContentPartPr/>
                <p14:nvPr/>
              </p14:nvContentPartPr>
              <p14:xfrm>
                <a:off x="2052318" y="6577744"/>
                <a:ext cx="360" cy="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2B74CA6-300E-B94E-8034-49D2C6E6D9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89318" y="65151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E8C1399-92A0-DE4F-A011-7C632803FA37}"/>
                    </a:ext>
                  </a:extLst>
                </p14:cNvPr>
                <p14:cNvContentPartPr/>
                <p14:nvPr/>
              </p14:nvContentPartPr>
              <p14:xfrm>
                <a:off x="2057718" y="6654424"/>
                <a:ext cx="360" cy="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E8C1399-92A0-DE4F-A011-7C632803FA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94718" y="659178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32AFB40B-E96F-834F-9F84-BF4F62E8F9A6}"/>
                  </a:ext>
                </a:extLst>
              </p14:cNvPr>
              <p14:cNvContentPartPr/>
              <p14:nvPr/>
            </p14:nvContentPartPr>
            <p14:xfrm>
              <a:off x="10156638" y="88217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32AFB40B-E96F-834F-9F84-BF4F62E8F9A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93998" y="2557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3A83C1E-F226-7E49-9141-1FFFF3C6B5DE}"/>
              </a:ext>
            </a:extLst>
          </p:cNvPr>
          <p:cNvGrpSpPr/>
          <p:nvPr/>
        </p:nvGrpSpPr>
        <p:grpSpPr>
          <a:xfrm>
            <a:off x="9805278" y="86057"/>
            <a:ext cx="154080" cy="23040"/>
            <a:chOff x="9805278" y="86057"/>
            <a:chExt cx="154080" cy="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AC84E8E-B22E-804F-98CD-56550E676BA1}"/>
                    </a:ext>
                  </a:extLst>
                </p14:cNvPr>
                <p14:cNvContentPartPr/>
                <p14:nvPr/>
              </p14:nvContentPartPr>
              <p14:xfrm>
                <a:off x="9814278" y="106217"/>
                <a:ext cx="360" cy="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AC84E8E-B22E-804F-98CD-56550E676B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51278" y="4321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FC9A131-9D83-6A4C-931B-76C37E88608F}"/>
                    </a:ext>
                  </a:extLst>
                </p14:cNvPr>
                <p14:cNvContentPartPr/>
                <p14:nvPr/>
              </p14:nvContentPartPr>
              <p14:xfrm>
                <a:off x="9905358" y="108737"/>
                <a:ext cx="360" cy="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FC9A131-9D83-6A4C-931B-76C37E8860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42358" y="460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0B28776-D818-7846-9ECF-822B45568C47}"/>
                    </a:ext>
                  </a:extLst>
                </p14:cNvPr>
                <p14:cNvContentPartPr/>
                <p14:nvPr/>
              </p14:nvContentPartPr>
              <p14:xfrm>
                <a:off x="9881238" y="97217"/>
                <a:ext cx="360" cy="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0B28776-D818-7846-9ECF-822B45568C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18598" y="345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74FD3C2-B889-B54A-B010-53C4505EE879}"/>
                    </a:ext>
                  </a:extLst>
                </p14:cNvPr>
                <p14:cNvContentPartPr/>
                <p14:nvPr/>
              </p14:nvContentPartPr>
              <p14:xfrm>
                <a:off x="9805278" y="100097"/>
                <a:ext cx="360" cy="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74FD3C2-B889-B54A-B010-53C4505EE8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42638" y="374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E0FD690-FE8C-2C4B-8089-4F6E66D13D7A}"/>
                    </a:ext>
                  </a:extLst>
                </p14:cNvPr>
                <p14:cNvContentPartPr/>
                <p14:nvPr/>
              </p14:nvContentPartPr>
              <p14:xfrm>
                <a:off x="9891318" y="86057"/>
                <a:ext cx="360" cy="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E0FD690-FE8C-2C4B-8089-4F6E66D13D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28678" y="2341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6B280A9-059B-2E45-9AE8-40F3DEABD56A}"/>
                    </a:ext>
                  </a:extLst>
                </p14:cNvPr>
                <p14:cNvContentPartPr/>
                <p14:nvPr/>
              </p14:nvContentPartPr>
              <p14:xfrm>
                <a:off x="9822918" y="93617"/>
                <a:ext cx="360" cy="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6B280A9-059B-2E45-9AE8-40F3DEABD5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59918" y="3061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5A3DE5F-4B2D-4249-888D-EE9CED37F538}"/>
                    </a:ext>
                  </a:extLst>
                </p14:cNvPr>
                <p14:cNvContentPartPr/>
                <p14:nvPr/>
              </p14:nvContentPartPr>
              <p14:xfrm>
                <a:off x="9958998" y="96497"/>
                <a:ext cx="360" cy="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5A3DE5F-4B2D-4249-888D-EE9CED37F5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96358" y="338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0" name="Group 2239">
            <a:extLst>
              <a:ext uri="{FF2B5EF4-FFF2-40B4-BE49-F238E27FC236}">
                <a16:creationId xmlns:a16="http://schemas.microsoft.com/office/drawing/2014/main" id="{73C55FFF-D2F1-1B43-82FF-D037C9B6B9A3}"/>
              </a:ext>
            </a:extLst>
          </p:cNvPr>
          <p:cNvGrpSpPr/>
          <p:nvPr/>
        </p:nvGrpSpPr>
        <p:grpSpPr>
          <a:xfrm>
            <a:off x="5614660" y="6770100"/>
            <a:ext cx="190800" cy="11160"/>
            <a:chOff x="5614660" y="6770100"/>
            <a:chExt cx="190800" cy="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52E595A-BEC7-684A-8239-46A7FD5AB20C}"/>
                    </a:ext>
                  </a:extLst>
                </p14:cNvPr>
                <p14:cNvContentPartPr/>
                <p14:nvPr/>
              </p14:nvContentPartPr>
              <p14:xfrm>
                <a:off x="5696380" y="6780900"/>
                <a:ext cx="360" cy="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52E595A-BEC7-684A-8239-46A7FD5AB2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33740" y="67182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166044E-70CD-AD40-8A62-038F7CA9A284}"/>
                    </a:ext>
                  </a:extLst>
                </p14:cNvPr>
                <p14:cNvContentPartPr/>
                <p14:nvPr/>
              </p14:nvContentPartPr>
              <p14:xfrm>
                <a:off x="5805100" y="6773340"/>
                <a:ext cx="360" cy="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166044E-70CD-AD40-8A62-038F7CA9A2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42460" y="6710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2A9A47E-4073-0F4C-B2E3-15C4E5742BB4}"/>
                    </a:ext>
                  </a:extLst>
                </p14:cNvPr>
                <p14:cNvContentPartPr/>
                <p14:nvPr/>
              </p14:nvContentPartPr>
              <p14:xfrm>
                <a:off x="5614660" y="6770100"/>
                <a:ext cx="36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2A9A47E-4073-0F4C-B2E3-15C4E5742B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1660" y="67071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4" name="Group 2243">
            <a:extLst>
              <a:ext uri="{FF2B5EF4-FFF2-40B4-BE49-F238E27FC236}">
                <a16:creationId xmlns:a16="http://schemas.microsoft.com/office/drawing/2014/main" id="{9C046F5F-1922-8A4C-B3D7-F3490DED3DCD}"/>
              </a:ext>
            </a:extLst>
          </p:cNvPr>
          <p:cNvGrpSpPr/>
          <p:nvPr/>
        </p:nvGrpSpPr>
        <p:grpSpPr>
          <a:xfrm>
            <a:off x="2043460" y="2365140"/>
            <a:ext cx="20160" cy="46800"/>
            <a:chOff x="2043460" y="2365140"/>
            <a:chExt cx="20160" cy="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41" name="Ink 2240">
                  <a:extLst>
                    <a:ext uri="{FF2B5EF4-FFF2-40B4-BE49-F238E27FC236}">
                      <a16:creationId xmlns:a16="http://schemas.microsoft.com/office/drawing/2014/main" id="{F77B8DC1-B258-AA40-A2C2-0CC48A6B2037}"/>
                    </a:ext>
                  </a:extLst>
                </p14:cNvPr>
                <p14:cNvContentPartPr/>
                <p14:nvPr/>
              </p14:nvContentPartPr>
              <p14:xfrm>
                <a:off x="2063260" y="2411580"/>
                <a:ext cx="360" cy="360"/>
              </p14:xfrm>
            </p:contentPart>
          </mc:Choice>
          <mc:Fallback xmlns="">
            <p:pic>
              <p:nvPicPr>
                <p:cNvPr id="2241" name="Ink 2240">
                  <a:extLst>
                    <a:ext uri="{FF2B5EF4-FFF2-40B4-BE49-F238E27FC236}">
                      <a16:creationId xmlns:a16="http://schemas.microsoft.com/office/drawing/2014/main" id="{F77B8DC1-B258-AA40-A2C2-0CC48A6B20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00620" y="2348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43" name="Ink 2242">
                  <a:extLst>
                    <a:ext uri="{FF2B5EF4-FFF2-40B4-BE49-F238E27FC236}">
                      <a16:creationId xmlns:a16="http://schemas.microsoft.com/office/drawing/2014/main" id="{C512E430-1D1E-3C44-A404-D1C3D616144B}"/>
                    </a:ext>
                  </a:extLst>
                </p14:cNvPr>
                <p14:cNvContentPartPr/>
                <p14:nvPr/>
              </p14:nvContentPartPr>
              <p14:xfrm>
                <a:off x="2043460" y="2365140"/>
                <a:ext cx="360" cy="360"/>
              </p14:xfrm>
            </p:contentPart>
          </mc:Choice>
          <mc:Fallback xmlns="">
            <p:pic>
              <p:nvPicPr>
                <p:cNvPr id="2243" name="Ink 2242">
                  <a:extLst>
                    <a:ext uri="{FF2B5EF4-FFF2-40B4-BE49-F238E27FC236}">
                      <a16:creationId xmlns:a16="http://schemas.microsoft.com/office/drawing/2014/main" id="{C512E430-1D1E-3C44-A404-D1C3D61614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80460" y="23025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6" name="Group 2245">
            <a:extLst>
              <a:ext uri="{FF2B5EF4-FFF2-40B4-BE49-F238E27FC236}">
                <a16:creationId xmlns:a16="http://schemas.microsoft.com/office/drawing/2014/main" id="{326B4122-64B3-4946-9B98-B55B3B046BF5}"/>
              </a:ext>
            </a:extLst>
          </p:cNvPr>
          <p:cNvGrpSpPr/>
          <p:nvPr/>
        </p:nvGrpSpPr>
        <p:grpSpPr>
          <a:xfrm>
            <a:off x="2055340" y="2238780"/>
            <a:ext cx="8280" cy="9720"/>
            <a:chOff x="2055340" y="2238780"/>
            <a:chExt cx="828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42" name="Ink 2241">
                  <a:extLst>
                    <a:ext uri="{FF2B5EF4-FFF2-40B4-BE49-F238E27FC236}">
                      <a16:creationId xmlns:a16="http://schemas.microsoft.com/office/drawing/2014/main" id="{4384F330-A297-E744-AAB0-0FE21DF20CD8}"/>
                    </a:ext>
                  </a:extLst>
                </p14:cNvPr>
                <p14:cNvContentPartPr/>
                <p14:nvPr/>
              </p14:nvContentPartPr>
              <p14:xfrm>
                <a:off x="2063260" y="2238780"/>
                <a:ext cx="360" cy="360"/>
              </p14:xfrm>
            </p:contentPart>
          </mc:Choice>
          <mc:Fallback xmlns="">
            <p:pic>
              <p:nvPicPr>
                <p:cNvPr id="2242" name="Ink 2241">
                  <a:extLst>
                    <a:ext uri="{FF2B5EF4-FFF2-40B4-BE49-F238E27FC236}">
                      <a16:creationId xmlns:a16="http://schemas.microsoft.com/office/drawing/2014/main" id="{4384F330-A297-E744-AAB0-0FE21DF20C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00620" y="21761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45" name="Ink 2244">
                  <a:extLst>
                    <a:ext uri="{FF2B5EF4-FFF2-40B4-BE49-F238E27FC236}">
                      <a16:creationId xmlns:a16="http://schemas.microsoft.com/office/drawing/2014/main" id="{B5C4A66E-DD17-B240-811F-D0A8F64477D9}"/>
                    </a:ext>
                  </a:extLst>
                </p14:cNvPr>
                <p14:cNvContentPartPr/>
                <p14:nvPr/>
              </p14:nvContentPartPr>
              <p14:xfrm>
                <a:off x="2055340" y="2248140"/>
                <a:ext cx="360" cy="360"/>
              </p14:xfrm>
            </p:contentPart>
          </mc:Choice>
          <mc:Fallback xmlns="">
            <p:pic>
              <p:nvPicPr>
                <p:cNvPr id="2245" name="Ink 2244">
                  <a:extLst>
                    <a:ext uri="{FF2B5EF4-FFF2-40B4-BE49-F238E27FC236}">
                      <a16:creationId xmlns:a16="http://schemas.microsoft.com/office/drawing/2014/main" id="{B5C4A66E-DD17-B240-811F-D0A8F64477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92340" y="21855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7" name="Oval 326">
            <a:extLst>
              <a:ext uri="{FF2B5EF4-FFF2-40B4-BE49-F238E27FC236}">
                <a16:creationId xmlns:a16="http://schemas.microsoft.com/office/drawing/2014/main" id="{24A3A0BF-07DD-DE4B-BF23-328504DAB874}"/>
              </a:ext>
            </a:extLst>
          </p:cNvPr>
          <p:cNvSpPr/>
          <p:nvPr/>
        </p:nvSpPr>
        <p:spPr>
          <a:xfrm>
            <a:off x="5664171" y="1625435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C8CCBACF-269D-A24D-B370-CFC81882A837}"/>
              </a:ext>
            </a:extLst>
          </p:cNvPr>
          <p:cNvSpPr/>
          <p:nvPr/>
        </p:nvSpPr>
        <p:spPr>
          <a:xfrm>
            <a:off x="5902081" y="1648674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4A87823-703E-294B-8551-913EBED768AC}"/>
              </a:ext>
            </a:extLst>
          </p:cNvPr>
          <p:cNvSpPr/>
          <p:nvPr/>
        </p:nvSpPr>
        <p:spPr>
          <a:xfrm>
            <a:off x="6121074" y="1709194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7A37964D-19B3-164A-A56E-AF4CE510409E}"/>
              </a:ext>
            </a:extLst>
          </p:cNvPr>
          <p:cNvSpPr/>
          <p:nvPr/>
        </p:nvSpPr>
        <p:spPr>
          <a:xfrm>
            <a:off x="6440446" y="2088366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62E80ACA-29B9-7B46-811B-323F1150B0B0}"/>
              </a:ext>
            </a:extLst>
          </p:cNvPr>
          <p:cNvSpPr/>
          <p:nvPr/>
        </p:nvSpPr>
        <p:spPr>
          <a:xfrm>
            <a:off x="6557631" y="2215865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258C07F-1770-E741-B54E-2FDA8A9D06AF}"/>
              </a:ext>
            </a:extLst>
          </p:cNvPr>
          <p:cNvSpPr/>
          <p:nvPr/>
        </p:nvSpPr>
        <p:spPr>
          <a:xfrm>
            <a:off x="6845496" y="2533772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0E319382-1119-D94A-9352-35E81F6AD1A1}"/>
              </a:ext>
            </a:extLst>
          </p:cNvPr>
          <p:cNvSpPr/>
          <p:nvPr/>
        </p:nvSpPr>
        <p:spPr>
          <a:xfrm>
            <a:off x="7000231" y="2639780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2B57D44-B937-774E-88FE-8C8DF38C4BB1}"/>
              </a:ext>
            </a:extLst>
          </p:cNvPr>
          <p:cNvSpPr/>
          <p:nvPr/>
        </p:nvSpPr>
        <p:spPr>
          <a:xfrm>
            <a:off x="7314900" y="2875608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E91D0AE3-90A2-1D40-9743-15867B315585}"/>
              </a:ext>
            </a:extLst>
          </p:cNvPr>
          <p:cNvSpPr/>
          <p:nvPr/>
        </p:nvSpPr>
        <p:spPr>
          <a:xfrm>
            <a:off x="7540523" y="3020680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B3C2A71E-6A74-1549-8EDD-83F46CFF5995}"/>
              </a:ext>
            </a:extLst>
          </p:cNvPr>
          <p:cNvSpPr/>
          <p:nvPr/>
        </p:nvSpPr>
        <p:spPr>
          <a:xfrm>
            <a:off x="3633398" y="4233646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E68E72F7-519A-454D-B623-3F4885A8B646}"/>
              </a:ext>
            </a:extLst>
          </p:cNvPr>
          <p:cNvSpPr/>
          <p:nvPr/>
        </p:nvSpPr>
        <p:spPr>
          <a:xfrm>
            <a:off x="5565082" y="4121916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63574F6D-D689-1146-9CAA-4DFF5A11956F}"/>
              </a:ext>
            </a:extLst>
          </p:cNvPr>
          <p:cNvSpPr/>
          <p:nvPr/>
        </p:nvSpPr>
        <p:spPr>
          <a:xfrm>
            <a:off x="7496766" y="4157995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19E70B7A-A2DB-9E49-AA50-1E2F6489E964}"/>
              </a:ext>
            </a:extLst>
          </p:cNvPr>
          <p:cNvSpPr/>
          <p:nvPr/>
        </p:nvSpPr>
        <p:spPr>
          <a:xfrm>
            <a:off x="8558339" y="5927291"/>
            <a:ext cx="163302" cy="145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38A9C-9499-F34D-BD4C-914B7F9C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352" y="774133"/>
            <a:ext cx="11637295" cy="5040879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</p:pic>
      <p:pic>
        <p:nvPicPr>
          <p:cNvPr id="3" name="Picture 3" descr="Homepage — Colorado Department of Transportation">
            <a:extLst>
              <a:ext uri="{FF2B5EF4-FFF2-40B4-BE49-F238E27FC236}">
                <a16:creationId xmlns:a16="http://schemas.microsoft.com/office/drawing/2014/main" id="{C2CCF7AB-B4D7-2844-8480-FFD91090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60" y="774132"/>
            <a:ext cx="6377487" cy="13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394106-4434-414A-A37A-87FDF04079A4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142514" y="3660148"/>
            <a:ext cx="1449869" cy="9264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62BB4B-9485-5B48-9346-6405F337D801}"/>
              </a:ext>
            </a:extLst>
          </p:cNvPr>
          <p:cNvCxnSpPr>
            <a:cxnSpLocks/>
          </p:cNvCxnSpPr>
          <p:nvPr/>
        </p:nvCxnSpPr>
        <p:spPr>
          <a:xfrm flipH="1" flipV="1">
            <a:off x="2811650" y="2012188"/>
            <a:ext cx="2123220" cy="2251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22CE09-C501-A049-9BF4-7EA2FDEEB8C2}"/>
              </a:ext>
            </a:extLst>
          </p:cNvPr>
          <p:cNvSpPr txBox="1"/>
          <p:nvPr/>
        </p:nvSpPr>
        <p:spPr>
          <a:xfrm>
            <a:off x="4934866" y="4263392"/>
            <a:ext cx="32076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I-70 Clear Creek Greenway Path</a:t>
            </a:r>
          </a:p>
          <a:p>
            <a:pPr algn="ctr"/>
            <a:r>
              <a:rPr lang="en-US" dirty="0"/>
              <a:t>Mileposts: 235 &amp; 242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D830CC-053F-5347-A71C-6BA4A0D814ED}"/>
              </a:ext>
            </a:extLst>
          </p:cNvPr>
          <p:cNvSpPr txBox="1"/>
          <p:nvPr/>
        </p:nvSpPr>
        <p:spPr>
          <a:xfrm>
            <a:off x="2002841" y="195550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 235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C7CF8-23B2-3741-BBEA-58DE0B278961}"/>
              </a:ext>
            </a:extLst>
          </p:cNvPr>
          <p:cNvSpPr/>
          <p:nvPr/>
        </p:nvSpPr>
        <p:spPr>
          <a:xfrm>
            <a:off x="9733359" y="3429000"/>
            <a:ext cx="135731" cy="1518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3BE765-137D-364C-B248-5E30819EE307}"/>
              </a:ext>
            </a:extLst>
          </p:cNvPr>
          <p:cNvSpPr/>
          <p:nvPr/>
        </p:nvSpPr>
        <p:spPr>
          <a:xfrm>
            <a:off x="2635392" y="1860377"/>
            <a:ext cx="135731" cy="1518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33D884-766B-1343-A374-3C3B3467206A}"/>
              </a:ext>
            </a:extLst>
          </p:cNvPr>
          <p:cNvSpPr/>
          <p:nvPr/>
        </p:nvSpPr>
        <p:spPr>
          <a:xfrm>
            <a:off x="9103638" y="2980331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MP 242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596BC7-5619-8640-B107-61925471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55" y="2609925"/>
            <a:ext cx="748178" cy="7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1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10464</TotalTime>
  <Words>69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Williams</dc:creator>
  <cp:lastModifiedBy>Jordan Williams</cp:lastModifiedBy>
  <cp:revision>10</cp:revision>
  <dcterms:created xsi:type="dcterms:W3CDTF">2021-03-25T22:19:35Z</dcterms:created>
  <dcterms:modified xsi:type="dcterms:W3CDTF">2021-08-24T17:08:42Z</dcterms:modified>
</cp:coreProperties>
</file>