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handoutMasterIdLst>
    <p:handoutMasterId r:id="rId16"/>
  </p:handoutMasterIdLst>
  <p:sldIdLst>
    <p:sldId id="324" r:id="rId5"/>
    <p:sldId id="330" r:id="rId6"/>
    <p:sldId id="332" r:id="rId7"/>
    <p:sldId id="339" r:id="rId8"/>
    <p:sldId id="333" r:id="rId9"/>
    <p:sldId id="334" r:id="rId10"/>
    <p:sldId id="335" r:id="rId11"/>
    <p:sldId id="329" r:id="rId12"/>
    <p:sldId id="337" r:id="rId13"/>
    <p:sldId id="338"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Trebuchet MS" panose="020B0603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remel, Doug" initials="SD" lastIdx="21" clrIdx="0">
    <p:extLst>
      <p:ext uri="{19B8F6BF-5375-455C-9EA6-DF929625EA0E}">
        <p15:presenceInfo xmlns:p15="http://schemas.microsoft.com/office/powerpoint/2012/main" userId="S-1-5-21-682003330-2025429265-839522115-886322" providerId="AD"/>
      </p:ext>
    </p:extLst>
  </p:cmAuthor>
  <p:cmAuthor id="2" name="Meyer, Laura" initials="ML" lastIdx="12" clrIdx="1">
    <p:extLst>
      <p:ext uri="{19B8F6BF-5375-455C-9EA6-DF929625EA0E}">
        <p15:presenceInfo xmlns:p15="http://schemas.microsoft.com/office/powerpoint/2012/main" userId="S::Laura.Meyer@jacobs.com::c5e914e7-23bc-43cb-9d2d-57393f8b06cf" providerId="AD"/>
      </p:ext>
    </p:extLst>
  </p:cmAuthor>
  <p:cmAuthor id="3" name="Clarke, Jim O." initials="CJO" lastIdx="3" clrIdx="2">
    <p:extLst>
      <p:ext uri="{19B8F6BF-5375-455C-9EA6-DF929625EA0E}">
        <p15:presenceInfo xmlns:p15="http://schemas.microsoft.com/office/powerpoint/2012/main" userId="S::Jim.Clarke@jacobs.com::a1b41111-9c98-4fd1-866f-a8993db35a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B4C"/>
    <a:srgbClr val="AF2200"/>
    <a:srgbClr val="C00000"/>
    <a:srgbClr val="4FD1FF"/>
    <a:srgbClr val="A7E8FF"/>
    <a:srgbClr val="97E4FF"/>
    <a:srgbClr val="C9F1FF"/>
    <a:srgbClr val="7DDDFF"/>
    <a:srgbClr val="E7F9FF"/>
    <a:srgbClr val="D5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7B321-0768-455C-A4B7-BFED8FE7F6BA}" v="5" dt="2020-11-03T22:42:08.563"/>
    <p1510:client id="{77466927-F5E1-401C-A256-F9192EF48CD6}" v="2" dt="2020-11-03T17:23:40.291"/>
    <p1510:client id="{A51195F0-4270-4113-916A-8E65C866F4D7}" v="1" dt="2020-11-03T16:47:27.3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357" autoAdjust="0"/>
  </p:normalViewPr>
  <p:slideViewPr>
    <p:cSldViewPr snapToGrid="0">
      <p:cViewPr varScale="1">
        <p:scale>
          <a:sx n="101" d="100"/>
          <a:sy n="101" d="100"/>
        </p:scale>
        <p:origin x="192" y="222"/>
      </p:cViewPr>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n, Misty" userId="d5f0ea51-a029-4921-aee7-94fe02a5da2c" providerId="ADAL" clId="{A51195F0-4270-4113-916A-8E65C866F4D7}"/>
    <pc:docChg chg="modSld">
      <pc:chgData name="Swan, Misty" userId="d5f0ea51-a029-4921-aee7-94fe02a5da2c" providerId="ADAL" clId="{A51195F0-4270-4113-916A-8E65C866F4D7}" dt="2020-11-03T16:44:16.995" v="17" actId="6549"/>
      <pc:docMkLst>
        <pc:docMk/>
      </pc:docMkLst>
      <pc:sldChg chg="modSp">
        <pc:chgData name="Swan, Misty" userId="d5f0ea51-a029-4921-aee7-94fe02a5da2c" providerId="ADAL" clId="{A51195F0-4270-4113-916A-8E65C866F4D7}" dt="2020-11-03T16:44:16.995" v="17" actId="6549"/>
        <pc:sldMkLst>
          <pc:docMk/>
          <pc:sldMk cId="3175179223" sldId="337"/>
        </pc:sldMkLst>
        <pc:spChg chg="mod">
          <ac:chgData name="Swan, Misty" userId="d5f0ea51-a029-4921-aee7-94fe02a5da2c" providerId="ADAL" clId="{A51195F0-4270-4113-916A-8E65C866F4D7}" dt="2020-11-03T16:44:16.995" v="17" actId="6549"/>
          <ac:spMkLst>
            <pc:docMk/>
            <pc:sldMk cId="3175179223" sldId="337"/>
            <ac:spMk id="3" creationId="{099C9C2E-6B98-459F-9B92-20C42B4BA3E9}"/>
          </ac:spMkLst>
        </pc:spChg>
      </pc:sldChg>
    </pc:docChg>
  </pc:docChgLst>
  <pc:docChgLst>
    <pc:chgData name="Meyer, Laura" userId="eeaba547-b414-43dc-bc79-85b4503e338b" providerId="ADAL" clId="{18B7B321-0768-455C-A4B7-BFED8FE7F6BA}"/>
    <pc:docChg chg="undo custSel addSld delSld modSld sldOrd">
      <pc:chgData name="Meyer, Laura" userId="eeaba547-b414-43dc-bc79-85b4503e338b" providerId="ADAL" clId="{18B7B321-0768-455C-A4B7-BFED8FE7F6BA}" dt="2020-11-03T22:42:12.007" v="1174" actId="2696"/>
      <pc:docMkLst>
        <pc:docMk/>
      </pc:docMkLst>
      <pc:sldChg chg="modNotesTx">
        <pc:chgData name="Meyer, Laura" userId="eeaba547-b414-43dc-bc79-85b4503e338b" providerId="ADAL" clId="{18B7B321-0768-455C-A4B7-BFED8FE7F6BA}" dt="2020-11-03T20:21:35.199" v="1164" actId="20577"/>
        <pc:sldMkLst>
          <pc:docMk/>
          <pc:sldMk cId="2841896142" sldId="324"/>
        </pc:sldMkLst>
      </pc:sldChg>
      <pc:sldChg chg="delSp ord modNotesTx">
        <pc:chgData name="Meyer, Laura" userId="eeaba547-b414-43dc-bc79-85b4503e338b" providerId="ADAL" clId="{18B7B321-0768-455C-A4B7-BFED8FE7F6BA}" dt="2020-11-03T20:21:04.330" v="1157" actId="20577"/>
        <pc:sldMkLst>
          <pc:docMk/>
          <pc:sldMk cId="2313094174" sldId="329"/>
        </pc:sldMkLst>
        <pc:spChg chg="del">
          <ac:chgData name="Meyer, Laura" userId="eeaba547-b414-43dc-bc79-85b4503e338b" providerId="ADAL" clId="{18B7B321-0768-455C-A4B7-BFED8FE7F6BA}" dt="2020-10-28T21:12:44.140" v="3" actId="478"/>
          <ac:spMkLst>
            <pc:docMk/>
            <pc:sldMk cId="2313094174" sldId="329"/>
            <ac:spMk id="4" creationId="{3EEC0658-B2D0-483D-8198-0AFC9B7FBDA3}"/>
          </ac:spMkLst>
        </pc:spChg>
        <pc:spChg chg="del">
          <ac:chgData name="Meyer, Laura" userId="eeaba547-b414-43dc-bc79-85b4503e338b" providerId="ADAL" clId="{18B7B321-0768-455C-A4B7-BFED8FE7F6BA}" dt="2020-10-28T21:12:42.192" v="2" actId="478"/>
          <ac:spMkLst>
            <pc:docMk/>
            <pc:sldMk cId="2313094174" sldId="329"/>
            <ac:spMk id="5" creationId="{B9D8BAC4-F036-4C0A-B781-3E6678126A59}"/>
          </ac:spMkLst>
        </pc:spChg>
      </pc:sldChg>
      <pc:sldChg chg="modSp modNotesTx">
        <pc:chgData name="Meyer, Laura" userId="eeaba547-b414-43dc-bc79-85b4503e338b" providerId="ADAL" clId="{18B7B321-0768-455C-A4B7-BFED8FE7F6BA}" dt="2020-11-03T20:21:30.378" v="1163" actId="20577"/>
        <pc:sldMkLst>
          <pc:docMk/>
          <pc:sldMk cId="919419503" sldId="330"/>
        </pc:sldMkLst>
        <pc:picChg chg="mod">
          <ac:chgData name="Meyer, Laura" userId="eeaba547-b414-43dc-bc79-85b4503e338b" providerId="ADAL" clId="{18B7B321-0768-455C-A4B7-BFED8FE7F6BA}" dt="2020-10-29T21:43:41.070" v="391" actId="14826"/>
          <ac:picMkLst>
            <pc:docMk/>
            <pc:sldMk cId="919419503" sldId="330"/>
            <ac:picMk id="7" creationId="{2CB63B68-9B37-4158-ADAD-561068036EF8}"/>
          </ac:picMkLst>
        </pc:picChg>
      </pc:sldChg>
      <pc:sldChg chg="modNotesTx">
        <pc:chgData name="Meyer, Laura" userId="eeaba547-b414-43dc-bc79-85b4503e338b" providerId="ADAL" clId="{18B7B321-0768-455C-A4B7-BFED8FE7F6BA}" dt="2020-11-03T20:21:26.362" v="1162" actId="20577"/>
        <pc:sldMkLst>
          <pc:docMk/>
          <pc:sldMk cId="3992139031" sldId="332"/>
        </pc:sldMkLst>
      </pc:sldChg>
      <pc:sldChg chg="modNotesTx">
        <pc:chgData name="Meyer, Laura" userId="eeaba547-b414-43dc-bc79-85b4503e338b" providerId="ADAL" clId="{18B7B321-0768-455C-A4B7-BFED8FE7F6BA}" dt="2020-11-03T20:21:14.570" v="1160" actId="20577"/>
        <pc:sldMkLst>
          <pc:docMk/>
          <pc:sldMk cId="464011100" sldId="333"/>
        </pc:sldMkLst>
      </pc:sldChg>
      <pc:sldChg chg="modNotesTx">
        <pc:chgData name="Meyer, Laura" userId="eeaba547-b414-43dc-bc79-85b4503e338b" providerId="ADAL" clId="{18B7B321-0768-455C-A4B7-BFED8FE7F6BA}" dt="2020-11-03T20:21:10.685" v="1159" actId="20577"/>
        <pc:sldMkLst>
          <pc:docMk/>
          <pc:sldMk cId="3225090036" sldId="334"/>
        </pc:sldMkLst>
      </pc:sldChg>
      <pc:sldChg chg="modNotesTx">
        <pc:chgData name="Meyer, Laura" userId="eeaba547-b414-43dc-bc79-85b4503e338b" providerId="ADAL" clId="{18B7B321-0768-455C-A4B7-BFED8FE7F6BA}" dt="2020-11-03T20:21:07.988" v="1158" actId="20577"/>
        <pc:sldMkLst>
          <pc:docMk/>
          <pc:sldMk cId="389937415" sldId="335"/>
        </pc:sldMkLst>
      </pc:sldChg>
      <pc:sldChg chg="delSp modSp del modNotesTx">
        <pc:chgData name="Meyer, Laura" userId="eeaba547-b414-43dc-bc79-85b4503e338b" providerId="ADAL" clId="{18B7B321-0768-455C-A4B7-BFED8FE7F6BA}" dt="2020-11-03T22:42:12.007" v="1174" actId="2696"/>
        <pc:sldMkLst>
          <pc:docMk/>
          <pc:sldMk cId="3911261668" sldId="336"/>
        </pc:sldMkLst>
        <pc:spChg chg="del">
          <ac:chgData name="Meyer, Laura" userId="eeaba547-b414-43dc-bc79-85b4503e338b" providerId="ADAL" clId="{18B7B321-0768-455C-A4B7-BFED8FE7F6BA}" dt="2020-10-28T21:12:49.644" v="4" actId="478"/>
          <ac:spMkLst>
            <pc:docMk/>
            <pc:sldMk cId="3911261668" sldId="336"/>
            <ac:spMk id="4" creationId="{D429011C-3BD1-4918-B9FB-0F0793158B49}"/>
          </ac:spMkLst>
        </pc:spChg>
        <pc:spChg chg="del">
          <ac:chgData name="Meyer, Laura" userId="eeaba547-b414-43dc-bc79-85b4503e338b" providerId="ADAL" clId="{18B7B321-0768-455C-A4B7-BFED8FE7F6BA}" dt="2020-10-28T21:12:51.681" v="5" actId="478"/>
          <ac:spMkLst>
            <pc:docMk/>
            <pc:sldMk cId="3911261668" sldId="336"/>
            <ac:spMk id="5" creationId="{54B2576C-A327-41EB-B5BE-A47396487B8D}"/>
          </ac:spMkLst>
        </pc:spChg>
        <pc:picChg chg="mod">
          <ac:chgData name="Meyer, Laura" userId="eeaba547-b414-43dc-bc79-85b4503e338b" providerId="ADAL" clId="{18B7B321-0768-455C-A4B7-BFED8FE7F6BA}" dt="2020-11-03T22:41:32.397" v="1171" actId="1036"/>
          <ac:picMkLst>
            <pc:docMk/>
            <pc:sldMk cId="3911261668" sldId="336"/>
            <ac:picMk id="5" creationId="{CEC9ED6B-319E-470D-86C6-05F9B2166F8F}"/>
          </ac:picMkLst>
        </pc:picChg>
      </pc:sldChg>
      <pc:sldChg chg="delSp modSp ord modNotesTx">
        <pc:chgData name="Meyer, Laura" userId="eeaba547-b414-43dc-bc79-85b4503e338b" providerId="ADAL" clId="{18B7B321-0768-455C-A4B7-BFED8FE7F6BA}" dt="2020-11-03T20:21:01.195" v="1156" actId="20577"/>
        <pc:sldMkLst>
          <pc:docMk/>
          <pc:sldMk cId="3175179223" sldId="337"/>
        </pc:sldMkLst>
        <pc:spChg chg="del">
          <ac:chgData name="Meyer, Laura" userId="eeaba547-b414-43dc-bc79-85b4503e338b" providerId="ADAL" clId="{18B7B321-0768-455C-A4B7-BFED8FE7F6BA}" dt="2020-10-28T21:12:35.869" v="1" actId="478"/>
          <ac:spMkLst>
            <pc:docMk/>
            <pc:sldMk cId="3175179223" sldId="337"/>
            <ac:spMk id="4" creationId="{FF41A17E-5EB6-435C-928D-B7EF6D52F7FA}"/>
          </ac:spMkLst>
        </pc:spChg>
        <pc:spChg chg="del">
          <ac:chgData name="Meyer, Laura" userId="eeaba547-b414-43dc-bc79-85b4503e338b" providerId="ADAL" clId="{18B7B321-0768-455C-A4B7-BFED8FE7F6BA}" dt="2020-10-28T21:12:34.087" v="0" actId="478"/>
          <ac:spMkLst>
            <pc:docMk/>
            <pc:sldMk cId="3175179223" sldId="337"/>
            <ac:spMk id="5" creationId="{A865816F-0D72-433F-8A07-7CFC23916DF1}"/>
          </ac:spMkLst>
        </pc:spChg>
        <pc:spChg chg="mod">
          <ac:chgData name="Meyer, Laura" userId="eeaba547-b414-43dc-bc79-85b4503e338b" providerId="ADAL" clId="{18B7B321-0768-455C-A4B7-BFED8FE7F6BA}" dt="2020-10-28T21:28:16.661" v="36" actId="20577"/>
          <ac:spMkLst>
            <pc:docMk/>
            <pc:sldMk cId="3175179223" sldId="337"/>
            <ac:spMk id="10" creationId="{A3C305E0-C13F-4B9A-847D-9BF6958582AC}"/>
          </ac:spMkLst>
        </pc:spChg>
        <pc:picChg chg="mod">
          <ac:chgData name="Meyer, Laura" userId="eeaba547-b414-43dc-bc79-85b4503e338b" providerId="ADAL" clId="{18B7B321-0768-455C-A4B7-BFED8FE7F6BA}" dt="2020-10-28T21:30:10.599" v="41" actId="1036"/>
          <ac:picMkLst>
            <pc:docMk/>
            <pc:sldMk cId="3175179223" sldId="337"/>
            <ac:picMk id="8" creationId="{B732D588-EB3B-4CD7-B1C9-137493A023BE}"/>
          </ac:picMkLst>
        </pc:picChg>
      </pc:sldChg>
      <pc:sldChg chg="addSp delSp modSp add ord delDesignElem modNotesTx">
        <pc:chgData name="Meyer, Laura" userId="eeaba547-b414-43dc-bc79-85b4503e338b" providerId="ADAL" clId="{18B7B321-0768-455C-A4B7-BFED8FE7F6BA}" dt="2020-11-03T20:20:56.480" v="1155" actId="20577"/>
        <pc:sldMkLst>
          <pc:docMk/>
          <pc:sldMk cId="1075234291" sldId="338"/>
        </pc:sldMkLst>
        <pc:spChg chg="del">
          <ac:chgData name="Meyer, Laura" userId="eeaba547-b414-43dc-bc79-85b4503e338b" providerId="ADAL" clId="{18B7B321-0768-455C-A4B7-BFED8FE7F6BA}" dt="2020-10-29T22:37:14.443" v="808" actId="478"/>
          <ac:spMkLst>
            <pc:docMk/>
            <pc:sldMk cId="1075234291" sldId="338"/>
            <ac:spMk id="2" creationId="{DD906580-6F34-4B91-B7EA-B2B758A8EFCB}"/>
          </ac:spMkLst>
        </pc:spChg>
        <pc:spChg chg="add del mod">
          <ac:chgData name="Meyer, Laura" userId="eeaba547-b414-43dc-bc79-85b4503e338b" providerId="ADAL" clId="{18B7B321-0768-455C-A4B7-BFED8FE7F6BA}" dt="2020-10-29T22:37:08.115" v="804" actId="478"/>
          <ac:spMkLst>
            <pc:docMk/>
            <pc:sldMk cId="1075234291" sldId="338"/>
            <ac:spMk id="4" creationId="{2FAF75B4-6F5E-455D-A87F-30FCB23D0A08}"/>
          </ac:spMkLst>
        </pc:spChg>
        <pc:spChg chg="add del mod">
          <ac:chgData name="Meyer, Laura" userId="eeaba547-b414-43dc-bc79-85b4503e338b" providerId="ADAL" clId="{18B7B321-0768-455C-A4B7-BFED8FE7F6BA}" dt="2020-10-29T22:37:09.824" v="805" actId="478"/>
          <ac:spMkLst>
            <pc:docMk/>
            <pc:sldMk cId="1075234291" sldId="338"/>
            <ac:spMk id="7" creationId="{84B1C318-09EC-4367-AA3D-862B7D29976D}"/>
          </ac:spMkLst>
        </pc:spChg>
        <pc:spChg chg="add del mod">
          <ac:chgData name="Meyer, Laura" userId="eeaba547-b414-43dc-bc79-85b4503e338b" providerId="ADAL" clId="{18B7B321-0768-455C-A4B7-BFED8FE7F6BA}" dt="2020-10-29T22:37:20.107" v="810"/>
          <ac:spMkLst>
            <pc:docMk/>
            <pc:sldMk cId="1075234291" sldId="338"/>
            <ac:spMk id="9" creationId="{806F62AD-CC4E-489B-A8A9-6D0868113B0D}"/>
          </ac:spMkLst>
        </pc:spChg>
        <pc:spChg chg="add mod">
          <ac:chgData name="Meyer, Laura" userId="eeaba547-b414-43dc-bc79-85b4503e338b" providerId="ADAL" clId="{18B7B321-0768-455C-A4B7-BFED8FE7F6BA}" dt="2020-10-29T22:44:10.736" v="1140" actId="14100"/>
          <ac:spMkLst>
            <pc:docMk/>
            <pc:sldMk cId="1075234291" sldId="338"/>
            <ac:spMk id="10" creationId="{AC0CC545-A55F-4CB1-A2E0-8CBDB36EA8A4}"/>
          </ac:spMkLst>
        </pc:spChg>
        <pc:spChg chg="add del mod">
          <ac:chgData name="Meyer, Laura" userId="eeaba547-b414-43dc-bc79-85b4503e338b" providerId="ADAL" clId="{18B7B321-0768-455C-A4B7-BFED8FE7F6BA}" dt="2020-10-29T22:39:52.433" v="815" actId="931"/>
          <ac:spMkLst>
            <pc:docMk/>
            <pc:sldMk cId="1075234291" sldId="338"/>
            <ac:spMk id="12" creationId="{B78DA91F-1B2F-46EF-9AC4-75F7C75CE4CC}"/>
          </ac:spMkLst>
        </pc:spChg>
        <pc:spChg chg="del">
          <ac:chgData name="Meyer, Laura" userId="eeaba547-b414-43dc-bc79-85b4503e338b" providerId="ADAL" clId="{18B7B321-0768-455C-A4B7-BFED8FE7F6BA}" dt="2020-10-29T22:37:20.107" v="810"/>
          <ac:spMkLst>
            <pc:docMk/>
            <pc:sldMk cId="1075234291" sldId="338"/>
            <ac:spMk id="23" creationId="{B497CCB5-5FC2-473C-AFCC-2430CEF1DF71}"/>
          </ac:spMkLst>
        </pc:spChg>
        <pc:spChg chg="del">
          <ac:chgData name="Meyer, Laura" userId="eeaba547-b414-43dc-bc79-85b4503e338b" providerId="ADAL" clId="{18B7B321-0768-455C-A4B7-BFED8FE7F6BA}" dt="2020-10-29T22:37:20.107" v="810"/>
          <ac:spMkLst>
            <pc:docMk/>
            <pc:sldMk cId="1075234291" sldId="338"/>
            <ac:spMk id="25" creationId="{599C8C75-BFDF-44E7-A028-EEB5EDD58817}"/>
          </ac:spMkLst>
        </pc:spChg>
        <pc:picChg chg="del">
          <ac:chgData name="Meyer, Laura" userId="eeaba547-b414-43dc-bc79-85b4503e338b" providerId="ADAL" clId="{18B7B321-0768-455C-A4B7-BFED8FE7F6BA}" dt="2020-10-29T22:37:06.286" v="803" actId="478"/>
          <ac:picMkLst>
            <pc:docMk/>
            <pc:sldMk cId="1075234291" sldId="338"/>
            <ac:picMk id="11" creationId="{628BD49A-5E99-4991-974F-B3777DC06F9F}"/>
          </ac:picMkLst>
        </pc:picChg>
        <pc:picChg chg="del">
          <ac:chgData name="Meyer, Laura" userId="eeaba547-b414-43dc-bc79-85b4503e338b" providerId="ADAL" clId="{18B7B321-0768-455C-A4B7-BFED8FE7F6BA}" dt="2020-10-29T22:37:05.787" v="802" actId="478"/>
          <ac:picMkLst>
            <pc:docMk/>
            <pc:sldMk cId="1075234291" sldId="338"/>
            <ac:picMk id="13" creationId="{96350098-18C4-4CCE-B90E-FA5E46416F93}"/>
          </ac:picMkLst>
        </pc:picChg>
        <pc:picChg chg="add del mod">
          <ac:chgData name="Meyer, Laura" userId="eeaba547-b414-43dc-bc79-85b4503e338b" providerId="ADAL" clId="{18B7B321-0768-455C-A4B7-BFED8FE7F6BA}" dt="2020-10-29T22:37:57.784" v="814" actId="478"/>
          <ac:picMkLst>
            <pc:docMk/>
            <pc:sldMk cId="1075234291" sldId="338"/>
            <ac:picMk id="14" creationId="{C92C5862-6852-4065-A810-123BED041B12}"/>
          </ac:picMkLst>
        </pc:picChg>
        <pc:picChg chg="del">
          <ac:chgData name="Meyer, Laura" userId="eeaba547-b414-43dc-bc79-85b4503e338b" providerId="ADAL" clId="{18B7B321-0768-455C-A4B7-BFED8FE7F6BA}" dt="2020-10-29T22:37:11.331" v="807" actId="478"/>
          <ac:picMkLst>
            <pc:docMk/>
            <pc:sldMk cId="1075234291" sldId="338"/>
            <ac:picMk id="16" creationId="{4638E723-DC61-404A-97E8-187C8459008D}"/>
          </ac:picMkLst>
        </pc:picChg>
        <pc:picChg chg="add mod">
          <ac:chgData name="Meyer, Laura" userId="eeaba547-b414-43dc-bc79-85b4503e338b" providerId="ADAL" clId="{18B7B321-0768-455C-A4B7-BFED8FE7F6BA}" dt="2020-10-29T22:40:05.359" v="822" actId="14100"/>
          <ac:picMkLst>
            <pc:docMk/>
            <pc:sldMk cId="1075234291" sldId="338"/>
            <ac:picMk id="17" creationId="{390680CA-0F5A-43D6-A120-FC85B26F4F89}"/>
          </ac:picMkLst>
        </pc:picChg>
        <pc:picChg chg="del">
          <ac:chgData name="Meyer, Laura" userId="eeaba547-b414-43dc-bc79-85b4503e338b" providerId="ADAL" clId="{18B7B321-0768-455C-A4B7-BFED8FE7F6BA}" dt="2020-10-29T22:37:10.685" v="806" actId="478"/>
          <ac:picMkLst>
            <pc:docMk/>
            <pc:sldMk cId="1075234291" sldId="338"/>
            <ac:picMk id="18" creationId="{EE13AADF-2B93-4F89-B93A-1AAE78ABBB3B}"/>
          </ac:picMkLst>
        </pc:picChg>
      </pc:sldChg>
      <pc:sldChg chg="modSp add">
        <pc:chgData name="Meyer, Laura" userId="eeaba547-b414-43dc-bc79-85b4503e338b" providerId="ADAL" clId="{18B7B321-0768-455C-A4B7-BFED8FE7F6BA}" dt="2020-11-03T22:42:08.563" v="1173" actId="14826"/>
        <pc:sldMkLst>
          <pc:docMk/>
          <pc:sldMk cId="3453929407" sldId="339"/>
        </pc:sldMkLst>
        <pc:picChg chg="mod">
          <ac:chgData name="Meyer, Laura" userId="eeaba547-b414-43dc-bc79-85b4503e338b" providerId="ADAL" clId="{18B7B321-0768-455C-A4B7-BFED8FE7F6BA}" dt="2020-11-03T22:42:08.563" v="1173" actId="14826"/>
          <ac:picMkLst>
            <pc:docMk/>
            <pc:sldMk cId="3453929407" sldId="339"/>
            <ac:picMk id="4" creationId="{574631E0-D7A2-4526-8ECB-348CF84E2C67}"/>
          </ac:picMkLst>
        </pc:picChg>
      </pc:sldChg>
    </pc:docChg>
  </pc:docChgLst>
  <pc:docChgLst>
    <pc:chgData name="Swan, Misty" userId="d5f0ea51-a029-4921-aee7-94fe02a5da2c" providerId="ADAL" clId="{77466927-F5E1-401C-A256-F9192EF48CD6}"/>
    <pc:docChg chg="custSel modSld">
      <pc:chgData name="Swan, Misty" userId="d5f0ea51-a029-4921-aee7-94fe02a5da2c" providerId="ADAL" clId="{77466927-F5E1-401C-A256-F9192EF48CD6}" dt="2020-11-03T17:23:45.908" v="100" actId="1036"/>
      <pc:docMkLst>
        <pc:docMk/>
      </pc:docMkLst>
      <pc:sldChg chg="addSp delSp modSp">
        <pc:chgData name="Swan, Misty" userId="d5f0ea51-a029-4921-aee7-94fe02a5da2c" providerId="ADAL" clId="{77466927-F5E1-401C-A256-F9192EF48CD6}" dt="2020-11-03T17:23:45.908" v="100" actId="1036"/>
        <pc:sldMkLst>
          <pc:docMk/>
          <pc:sldMk cId="3175179223" sldId="337"/>
        </pc:sldMkLst>
        <pc:spChg chg="mod">
          <ac:chgData name="Swan, Misty" userId="d5f0ea51-a029-4921-aee7-94fe02a5da2c" providerId="ADAL" clId="{77466927-F5E1-401C-A256-F9192EF48CD6}" dt="2020-11-03T17:22:47.209" v="58" actId="1037"/>
          <ac:spMkLst>
            <pc:docMk/>
            <pc:sldMk cId="3175179223" sldId="337"/>
            <ac:spMk id="2" creationId="{A839D486-BCB4-41B3-B56F-62F32E7C1292}"/>
          </ac:spMkLst>
        </pc:spChg>
        <pc:spChg chg="mod">
          <ac:chgData name="Swan, Misty" userId="d5f0ea51-a029-4921-aee7-94fe02a5da2c" providerId="ADAL" clId="{77466927-F5E1-401C-A256-F9192EF48CD6}" dt="2020-11-03T17:23:40.290" v="99" actId="12788"/>
          <ac:spMkLst>
            <pc:docMk/>
            <pc:sldMk cId="3175179223" sldId="337"/>
            <ac:spMk id="3" creationId="{099C9C2E-6B98-459F-9B92-20C42B4BA3E9}"/>
          </ac:spMkLst>
        </pc:spChg>
        <pc:picChg chg="add mod">
          <ac:chgData name="Swan, Misty" userId="d5f0ea51-a029-4921-aee7-94fe02a5da2c" providerId="ADAL" clId="{77466927-F5E1-401C-A256-F9192EF48CD6}" dt="2020-11-03T17:23:45.908" v="100" actId="1036"/>
          <ac:picMkLst>
            <pc:docMk/>
            <pc:sldMk cId="3175179223" sldId="337"/>
            <ac:picMk id="5" creationId="{BE0D95AD-C765-4474-BA60-EA2899E2B07C}"/>
          </ac:picMkLst>
        </pc:picChg>
        <pc:picChg chg="del">
          <ac:chgData name="Swan, Misty" userId="d5f0ea51-a029-4921-aee7-94fe02a5da2c" providerId="ADAL" clId="{77466927-F5E1-401C-A256-F9192EF48CD6}" dt="2020-11-03T17:21:40.539" v="0" actId="478"/>
          <ac:picMkLst>
            <pc:docMk/>
            <pc:sldMk cId="3175179223" sldId="337"/>
            <ac:picMk id="8" creationId="{B732D588-EB3B-4CD7-B1C9-137493A023BE}"/>
          </ac:picMkLst>
        </pc:picChg>
      </pc:sldChg>
    </pc:docChg>
  </pc:docChgLst>
  <pc:docChgLst>
    <pc:chgData name="Swan, Misty" userId="d5f0ea51-a029-4921-aee7-94fe02a5da2c" providerId="ADAL" clId="{E669BD38-CC62-4FF0-829C-3264FEACAC94}"/>
    <pc:docChg chg="modSld">
      <pc:chgData name="Swan, Misty" userId="d5f0ea51-a029-4921-aee7-94fe02a5da2c" providerId="ADAL" clId="{E669BD38-CC62-4FF0-829C-3264FEACAC94}" dt="2020-10-27T20:12:55.288" v="26" actId="14861"/>
      <pc:docMkLst>
        <pc:docMk/>
      </pc:docMkLst>
      <pc:sldChg chg="modSp">
        <pc:chgData name="Swan, Misty" userId="d5f0ea51-a029-4921-aee7-94fe02a5da2c" providerId="ADAL" clId="{E669BD38-CC62-4FF0-829C-3264FEACAC94}" dt="2020-10-27T20:12:55.288" v="26" actId="14861"/>
        <pc:sldMkLst>
          <pc:docMk/>
          <pc:sldMk cId="3175179223" sldId="337"/>
        </pc:sldMkLst>
        <pc:spChg chg="mod">
          <ac:chgData name="Swan, Misty" userId="d5f0ea51-a029-4921-aee7-94fe02a5da2c" providerId="ADAL" clId="{E669BD38-CC62-4FF0-829C-3264FEACAC94}" dt="2020-10-27T20:12:55.288" v="26" actId="14861"/>
          <ac:spMkLst>
            <pc:docMk/>
            <pc:sldMk cId="3175179223" sldId="337"/>
            <ac:spMk id="10" creationId="{A3C305E0-C13F-4B9A-847D-9BF6958582AC}"/>
          </ac:spMkLst>
        </pc:spChg>
      </pc:sldChg>
    </pc:docChg>
  </pc:docChgLst>
  <pc:docChgLst>
    <pc:chgData name="Swan, Misty" userId="d5f0ea51-a029-4921-aee7-94fe02a5da2c" providerId="ADAL" clId="{F6F05A00-D43C-496E-8C0C-F3906CC617EB}"/>
    <pc:docChg chg="undo custSel modSld">
      <pc:chgData name="Swan, Misty" userId="d5f0ea51-a029-4921-aee7-94fe02a5da2c" providerId="ADAL" clId="{F6F05A00-D43C-496E-8C0C-F3906CC617EB}" dt="2020-10-28T22:56:28.705" v="341" actId="12"/>
      <pc:docMkLst>
        <pc:docMk/>
      </pc:docMkLst>
      <pc:sldChg chg="modNotesTx">
        <pc:chgData name="Swan, Misty" userId="d5f0ea51-a029-4921-aee7-94fe02a5da2c" providerId="ADAL" clId="{F6F05A00-D43C-496E-8C0C-F3906CC617EB}" dt="2020-10-28T22:50:04.146" v="336" actId="12"/>
        <pc:sldMkLst>
          <pc:docMk/>
          <pc:sldMk cId="2313094174" sldId="329"/>
        </pc:sldMkLst>
      </pc:sldChg>
      <pc:sldChg chg="modNotesTx">
        <pc:chgData name="Swan, Misty" userId="d5f0ea51-a029-4921-aee7-94fe02a5da2c" providerId="ADAL" clId="{F6F05A00-D43C-496E-8C0C-F3906CC617EB}" dt="2020-10-28T22:47:32.397" v="331" actId="12"/>
        <pc:sldMkLst>
          <pc:docMk/>
          <pc:sldMk cId="919419503" sldId="330"/>
        </pc:sldMkLst>
      </pc:sldChg>
      <pc:sldChg chg="addSp delSp modSp modNotesTx">
        <pc:chgData name="Swan, Misty" userId="d5f0ea51-a029-4921-aee7-94fe02a5da2c" providerId="ADAL" clId="{F6F05A00-D43C-496E-8C0C-F3906CC617EB}" dt="2020-10-28T22:47:49.750" v="332" actId="12"/>
        <pc:sldMkLst>
          <pc:docMk/>
          <pc:sldMk cId="3992139031" sldId="332"/>
        </pc:sldMkLst>
        <pc:picChg chg="add mod modCrop">
          <ac:chgData name="Swan, Misty" userId="d5f0ea51-a029-4921-aee7-94fe02a5da2c" providerId="ADAL" clId="{F6F05A00-D43C-496E-8C0C-F3906CC617EB}" dt="2020-10-28T22:19:39.665" v="94" actId="14100"/>
          <ac:picMkLst>
            <pc:docMk/>
            <pc:sldMk cId="3992139031" sldId="332"/>
            <ac:picMk id="4" creationId="{574631E0-D7A2-4526-8ECB-348CF84E2C67}"/>
          </ac:picMkLst>
        </pc:picChg>
        <pc:picChg chg="del">
          <ac:chgData name="Swan, Misty" userId="d5f0ea51-a029-4921-aee7-94fe02a5da2c" providerId="ADAL" clId="{F6F05A00-D43C-496E-8C0C-F3906CC617EB}" dt="2020-10-28T22:17:11.532" v="61" actId="478"/>
          <ac:picMkLst>
            <pc:docMk/>
            <pc:sldMk cId="3992139031" sldId="332"/>
            <ac:picMk id="7" creationId="{2CB63B68-9B37-4158-ADAD-561068036EF8}"/>
          </ac:picMkLst>
        </pc:picChg>
        <pc:picChg chg="mod ord">
          <ac:chgData name="Swan, Misty" userId="d5f0ea51-a029-4921-aee7-94fe02a5da2c" providerId="ADAL" clId="{F6F05A00-D43C-496E-8C0C-F3906CC617EB}" dt="2020-10-28T22:19:45.562" v="101" actId="1038"/>
          <ac:picMkLst>
            <pc:docMk/>
            <pc:sldMk cId="3992139031" sldId="332"/>
            <ac:picMk id="9" creationId="{1FF71B0F-CF47-40C5-AD9C-6C52A1C49651}"/>
          </ac:picMkLst>
        </pc:picChg>
      </pc:sldChg>
      <pc:sldChg chg="addSp delSp modSp modNotesTx">
        <pc:chgData name="Swan, Misty" userId="d5f0ea51-a029-4921-aee7-94fe02a5da2c" providerId="ADAL" clId="{F6F05A00-D43C-496E-8C0C-F3906CC617EB}" dt="2020-10-28T22:55:03.264" v="339" actId="12"/>
        <pc:sldMkLst>
          <pc:docMk/>
          <pc:sldMk cId="464011100" sldId="333"/>
        </pc:sldMkLst>
        <pc:picChg chg="add mod modCrop">
          <ac:chgData name="Swan, Misty" userId="d5f0ea51-a029-4921-aee7-94fe02a5da2c" providerId="ADAL" clId="{F6F05A00-D43C-496E-8C0C-F3906CC617EB}" dt="2020-10-28T22:23:48.073" v="125" actId="1038"/>
          <ac:picMkLst>
            <pc:docMk/>
            <pc:sldMk cId="464011100" sldId="333"/>
            <ac:picMk id="4" creationId="{6CA9F55B-33DB-495E-AB54-D5AF208C99AD}"/>
          </ac:picMkLst>
        </pc:picChg>
        <pc:picChg chg="del">
          <ac:chgData name="Swan, Misty" userId="d5f0ea51-a029-4921-aee7-94fe02a5da2c" providerId="ADAL" clId="{F6F05A00-D43C-496E-8C0C-F3906CC617EB}" dt="2020-10-28T22:22:33.163" v="103" actId="478"/>
          <ac:picMkLst>
            <pc:docMk/>
            <pc:sldMk cId="464011100" sldId="333"/>
            <ac:picMk id="7" creationId="{2CB63B68-9B37-4158-ADAD-561068036EF8}"/>
          </ac:picMkLst>
        </pc:picChg>
        <pc:picChg chg="mod ord">
          <ac:chgData name="Swan, Misty" userId="d5f0ea51-a029-4921-aee7-94fe02a5da2c" providerId="ADAL" clId="{F6F05A00-D43C-496E-8C0C-F3906CC617EB}" dt="2020-10-28T22:23:51.978" v="129" actId="1037"/>
          <ac:picMkLst>
            <pc:docMk/>
            <pc:sldMk cId="464011100" sldId="333"/>
            <ac:picMk id="9" creationId="{1FF71B0F-CF47-40C5-AD9C-6C52A1C49651}"/>
          </ac:picMkLst>
        </pc:picChg>
      </pc:sldChg>
      <pc:sldChg chg="addSp delSp modSp modNotesTx">
        <pc:chgData name="Swan, Misty" userId="d5f0ea51-a029-4921-aee7-94fe02a5da2c" providerId="ADAL" clId="{F6F05A00-D43C-496E-8C0C-F3906CC617EB}" dt="2020-10-28T22:55:46.018" v="340" actId="12"/>
        <pc:sldMkLst>
          <pc:docMk/>
          <pc:sldMk cId="3225090036" sldId="334"/>
        </pc:sldMkLst>
        <pc:picChg chg="add mod modCrop">
          <ac:chgData name="Swan, Misty" userId="d5f0ea51-a029-4921-aee7-94fe02a5da2c" providerId="ADAL" clId="{F6F05A00-D43C-496E-8C0C-F3906CC617EB}" dt="2020-10-28T22:26:29.799" v="150" actId="1036"/>
          <ac:picMkLst>
            <pc:docMk/>
            <pc:sldMk cId="3225090036" sldId="334"/>
            <ac:picMk id="4" creationId="{137193B9-9010-4DD6-ACCB-0C595C754EDC}"/>
          </ac:picMkLst>
        </pc:picChg>
        <pc:picChg chg="del">
          <ac:chgData name="Swan, Misty" userId="d5f0ea51-a029-4921-aee7-94fe02a5da2c" providerId="ADAL" clId="{F6F05A00-D43C-496E-8C0C-F3906CC617EB}" dt="2020-10-28T22:24:58.596" v="130" actId="478"/>
          <ac:picMkLst>
            <pc:docMk/>
            <pc:sldMk cId="3225090036" sldId="334"/>
            <ac:picMk id="7" creationId="{2CB63B68-9B37-4158-ADAD-561068036EF8}"/>
          </ac:picMkLst>
        </pc:picChg>
        <pc:picChg chg="mod ord">
          <ac:chgData name="Swan, Misty" userId="d5f0ea51-a029-4921-aee7-94fe02a5da2c" providerId="ADAL" clId="{F6F05A00-D43C-496E-8C0C-F3906CC617EB}" dt="2020-10-28T22:26:37.538" v="151" actId="1037"/>
          <ac:picMkLst>
            <pc:docMk/>
            <pc:sldMk cId="3225090036" sldId="334"/>
            <ac:picMk id="9" creationId="{1FF71B0F-CF47-40C5-AD9C-6C52A1C49651}"/>
          </ac:picMkLst>
        </pc:picChg>
      </pc:sldChg>
      <pc:sldChg chg="addSp delSp modSp modNotesTx">
        <pc:chgData name="Swan, Misty" userId="d5f0ea51-a029-4921-aee7-94fe02a5da2c" providerId="ADAL" clId="{F6F05A00-D43C-496E-8C0C-F3906CC617EB}" dt="2020-10-28T22:56:28.705" v="341" actId="12"/>
        <pc:sldMkLst>
          <pc:docMk/>
          <pc:sldMk cId="389937415" sldId="335"/>
        </pc:sldMkLst>
        <pc:picChg chg="add del">
          <ac:chgData name="Swan, Misty" userId="d5f0ea51-a029-4921-aee7-94fe02a5da2c" providerId="ADAL" clId="{F6F05A00-D43C-496E-8C0C-F3906CC617EB}" dt="2020-10-28T22:28:47.189" v="152" actId="478"/>
          <ac:picMkLst>
            <pc:docMk/>
            <pc:sldMk cId="389937415" sldId="335"/>
            <ac:picMk id="7" creationId="{2CB63B68-9B37-4158-ADAD-561068036EF8}"/>
          </ac:picMkLst>
        </pc:picChg>
        <pc:picChg chg="add mod ord modCrop">
          <ac:chgData name="Swan, Misty" userId="d5f0ea51-a029-4921-aee7-94fe02a5da2c" providerId="ADAL" clId="{F6F05A00-D43C-496E-8C0C-F3906CC617EB}" dt="2020-10-28T22:30:23.131" v="175" actId="167"/>
          <ac:picMkLst>
            <pc:docMk/>
            <pc:sldMk cId="389937415" sldId="335"/>
            <ac:picMk id="8" creationId="{84E11866-6C03-4113-8842-4F348509756F}"/>
          </ac:picMkLst>
        </pc:picChg>
      </pc:sldChg>
      <pc:sldChg chg="addSp delSp modSp modNotesTx">
        <pc:chgData name="Swan, Misty" userId="d5f0ea51-a029-4921-aee7-94fe02a5da2c" providerId="ADAL" clId="{F6F05A00-D43C-496E-8C0C-F3906CC617EB}" dt="2020-10-28T22:54:26.074" v="338" actId="12"/>
        <pc:sldMkLst>
          <pc:docMk/>
          <pc:sldMk cId="3911261668" sldId="336"/>
        </pc:sldMkLst>
        <pc:spChg chg="mod">
          <ac:chgData name="Swan, Misty" userId="d5f0ea51-a029-4921-aee7-94fe02a5da2c" providerId="ADAL" clId="{F6F05A00-D43C-496E-8C0C-F3906CC617EB}" dt="2020-10-28T22:00:56.439" v="53" actId="1037"/>
          <ac:spMkLst>
            <pc:docMk/>
            <pc:sldMk cId="3911261668" sldId="336"/>
            <ac:spMk id="2" creationId="{0A05612A-AF19-4014-ACDD-450F65290153}"/>
          </ac:spMkLst>
        </pc:spChg>
        <pc:spChg chg="del">
          <ac:chgData name="Swan, Misty" userId="d5f0ea51-a029-4921-aee7-94fe02a5da2c" providerId="ADAL" clId="{F6F05A00-D43C-496E-8C0C-F3906CC617EB}" dt="2020-10-28T21:58:53.994" v="11" actId="478"/>
          <ac:spMkLst>
            <pc:docMk/>
            <pc:sldMk cId="3911261668" sldId="336"/>
            <ac:spMk id="3" creationId="{20E5870B-2C66-4668-81D3-24915B2F28E5}"/>
          </ac:spMkLst>
        </pc:spChg>
        <pc:spChg chg="add del mod">
          <ac:chgData name="Swan, Misty" userId="d5f0ea51-a029-4921-aee7-94fe02a5da2c" providerId="ADAL" clId="{F6F05A00-D43C-496E-8C0C-F3906CC617EB}" dt="2020-10-28T21:58:57.871" v="12" actId="478"/>
          <ac:spMkLst>
            <pc:docMk/>
            <pc:sldMk cId="3911261668" sldId="336"/>
            <ac:spMk id="8" creationId="{14CDFFD2-5664-4652-9981-63CF3D3F30BE}"/>
          </ac:spMkLst>
        </pc:spChg>
        <pc:picChg chg="add mod modCrop">
          <ac:chgData name="Swan, Misty" userId="d5f0ea51-a029-4921-aee7-94fe02a5da2c" providerId="ADAL" clId="{F6F05A00-D43C-496E-8C0C-F3906CC617EB}" dt="2020-10-28T22:01:27.317" v="60" actId="1035"/>
          <ac:picMkLst>
            <pc:docMk/>
            <pc:sldMk cId="3911261668" sldId="336"/>
            <ac:picMk id="5" creationId="{CEC9ED6B-319E-470D-86C6-05F9B2166F8F}"/>
          </ac:picMkLst>
        </pc:picChg>
        <pc:picChg chg="add">
          <ac:chgData name="Swan, Misty" userId="d5f0ea51-a029-4921-aee7-94fe02a5da2c" providerId="ADAL" clId="{F6F05A00-D43C-496E-8C0C-F3906CC617EB}" dt="2020-10-28T22:21:03.262" v="102"/>
          <ac:picMkLst>
            <pc:docMk/>
            <pc:sldMk cId="3911261668" sldId="336"/>
            <ac:picMk id="9" creationId="{1C36E0F8-BF41-4E4E-B3A2-0DAAA8B448A9}"/>
          </ac:picMkLst>
        </pc:picChg>
      </pc:sldChg>
      <pc:sldChg chg="addSp modSp modNotesTx">
        <pc:chgData name="Swan, Misty" userId="d5f0ea51-a029-4921-aee7-94fe02a5da2c" providerId="ADAL" clId="{F6F05A00-D43C-496E-8C0C-F3906CC617EB}" dt="2020-10-28T22:51:55.602" v="337" actId="12"/>
        <pc:sldMkLst>
          <pc:docMk/>
          <pc:sldMk cId="3175179223" sldId="337"/>
        </pc:sldMkLst>
        <pc:spChg chg="add mod">
          <ac:chgData name="Swan, Misty" userId="d5f0ea51-a029-4921-aee7-94fe02a5da2c" providerId="ADAL" clId="{F6F05A00-D43C-496E-8C0C-F3906CC617EB}" dt="2020-10-28T22:39:54.014" v="329" actId="6549"/>
          <ac:spMkLst>
            <pc:docMk/>
            <pc:sldMk cId="3175179223" sldId="337"/>
            <ac:spMk id="3" creationId="{099C9C2E-6B98-459F-9B92-20C42B4BA3E9}"/>
          </ac:spMkLst>
        </pc:spChg>
        <pc:picChg chg="mod modCrop">
          <ac:chgData name="Swan, Misty" userId="d5f0ea51-a029-4921-aee7-94fe02a5da2c" providerId="ADAL" clId="{F6F05A00-D43C-496E-8C0C-F3906CC617EB}" dt="2020-10-28T22:39:34.264" v="259" actId="14100"/>
          <ac:picMkLst>
            <pc:docMk/>
            <pc:sldMk cId="3175179223" sldId="337"/>
            <ac:picMk id="8" creationId="{B732D588-EB3B-4CD7-B1C9-137493A023BE}"/>
          </ac:picMkLst>
        </pc:picChg>
      </pc:sldChg>
    </pc:docChg>
  </pc:docChgLst>
  <pc:docChgLst>
    <pc:chgData name="Swan, Misty" userId="d5f0ea51-a029-4921-aee7-94fe02a5da2c" providerId="ADAL" clId="{0C8A3788-9CE2-48B5-8115-985FCBA2AF6D}"/>
    <pc:docChg chg="modSld">
      <pc:chgData name="Swan, Misty" userId="d5f0ea51-a029-4921-aee7-94fe02a5da2c" providerId="ADAL" clId="{0C8A3788-9CE2-48B5-8115-985FCBA2AF6D}" dt="2020-10-27T20:46:33.469" v="1" actId="6549"/>
      <pc:docMkLst>
        <pc:docMk/>
      </pc:docMkLst>
      <pc:sldChg chg="modSp">
        <pc:chgData name="Swan, Misty" userId="d5f0ea51-a029-4921-aee7-94fe02a5da2c" providerId="ADAL" clId="{0C8A3788-9CE2-48B5-8115-985FCBA2AF6D}" dt="2020-10-27T20:46:33.469" v="1" actId="6549"/>
        <pc:sldMkLst>
          <pc:docMk/>
          <pc:sldMk cId="3175179223" sldId="337"/>
        </pc:sldMkLst>
        <pc:spChg chg="mod">
          <ac:chgData name="Swan, Misty" userId="d5f0ea51-a029-4921-aee7-94fe02a5da2c" providerId="ADAL" clId="{0C8A3788-9CE2-48B5-8115-985FCBA2AF6D}" dt="2020-10-27T20:46:33.469" v="1" actId="6549"/>
          <ac:spMkLst>
            <pc:docMk/>
            <pc:sldMk cId="3175179223" sldId="337"/>
            <ac:spMk id="10" creationId="{A3C305E0-C13F-4B9A-847D-9BF6958582AC}"/>
          </ac:spMkLst>
        </pc:spChg>
      </pc:sldChg>
    </pc:docChg>
  </pc:docChgLst>
  <pc:docChgLst>
    <pc:chgData name="Swan, Misty" userId="S::misty.swan@jacobs.com::d5f0ea51-a029-4921-aee7-94fe02a5da2c" providerId="AD" clId="Web-{3308CF0E-2A73-7796-3684-00F16F12D657}"/>
    <pc:docChg chg="modSld">
      <pc:chgData name="Swan, Misty" userId="S::misty.swan@jacobs.com::d5f0ea51-a029-4921-aee7-94fe02a5da2c" providerId="AD" clId="Web-{3308CF0E-2A73-7796-3684-00F16F12D657}" dt="2020-10-27T19:30:15.734" v="10" actId="1076"/>
      <pc:docMkLst>
        <pc:docMk/>
      </pc:docMkLst>
      <pc:sldChg chg="modNotes">
        <pc:chgData name="Swan, Misty" userId="S::misty.swan@jacobs.com::d5f0ea51-a029-4921-aee7-94fe02a5da2c" providerId="AD" clId="Web-{3308CF0E-2A73-7796-3684-00F16F12D657}" dt="2020-10-27T19:26:32.547" v="3"/>
        <pc:sldMkLst>
          <pc:docMk/>
          <pc:sldMk cId="2841896142" sldId="324"/>
        </pc:sldMkLst>
      </pc:sldChg>
      <pc:sldChg chg="addSp delSp modSp">
        <pc:chgData name="Swan, Misty" userId="S::misty.swan@jacobs.com::d5f0ea51-a029-4921-aee7-94fe02a5da2c" providerId="AD" clId="Web-{3308CF0E-2A73-7796-3684-00F16F12D657}" dt="2020-10-27T19:30:15.734" v="10" actId="1076"/>
        <pc:sldMkLst>
          <pc:docMk/>
          <pc:sldMk cId="3175179223" sldId="337"/>
        </pc:sldMkLst>
        <pc:spChg chg="del">
          <ac:chgData name="Swan, Misty" userId="S::misty.swan@jacobs.com::d5f0ea51-a029-4921-aee7-94fe02a5da2c" providerId="AD" clId="Web-{3308CF0E-2A73-7796-3684-00F16F12D657}" dt="2020-10-27T19:25:06.135" v="2"/>
          <ac:spMkLst>
            <pc:docMk/>
            <pc:sldMk cId="3175179223" sldId="337"/>
            <ac:spMk id="3" creationId="{4F55D751-1D63-406D-8E1C-119FECFE2A8E}"/>
          </ac:spMkLst>
        </pc:spChg>
        <pc:spChg chg="mod">
          <ac:chgData name="Swan, Misty" userId="S::misty.swan@jacobs.com::d5f0ea51-a029-4921-aee7-94fe02a5da2c" providerId="AD" clId="Web-{3308CF0E-2A73-7796-3684-00F16F12D657}" dt="2020-10-27T19:24:59.838" v="1"/>
          <ac:spMkLst>
            <pc:docMk/>
            <pc:sldMk cId="3175179223" sldId="337"/>
            <ac:spMk id="10" creationId="{A3C305E0-C13F-4B9A-847D-9BF6958582AC}"/>
          </ac:spMkLst>
        </pc:spChg>
        <pc:picChg chg="del">
          <ac:chgData name="Swan, Misty" userId="S::misty.swan@jacobs.com::d5f0ea51-a029-4921-aee7-94fe02a5da2c" providerId="AD" clId="Web-{3308CF0E-2A73-7796-3684-00F16F12D657}" dt="2020-10-27T19:30:04.077" v="7"/>
          <ac:picMkLst>
            <pc:docMk/>
            <pc:sldMk cId="3175179223" sldId="337"/>
            <ac:picMk id="7" creationId="{85800A5B-7DBE-4247-9071-57D1158BE28E}"/>
          </ac:picMkLst>
        </pc:picChg>
        <pc:picChg chg="add mod">
          <ac:chgData name="Swan, Misty" userId="S::misty.swan@jacobs.com::d5f0ea51-a029-4921-aee7-94fe02a5da2c" providerId="AD" clId="Web-{3308CF0E-2A73-7796-3684-00F16F12D657}" dt="2020-10-27T19:30:15.734" v="10" actId="1076"/>
          <ac:picMkLst>
            <pc:docMk/>
            <pc:sldMk cId="3175179223" sldId="337"/>
            <ac:picMk id="8" creationId="{B732D588-EB3B-4CD7-B1C9-137493A023BE}"/>
          </ac:picMkLst>
        </pc:picChg>
      </pc:sldChg>
    </pc:docChg>
  </pc:docChgLst>
  <pc:docChgLst>
    <pc:chgData name="Swan, Misty" userId="S::misty.swan@jacobs.com::d5f0ea51-a029-4921-aee7-94fe02a5da2c" providerId="AD" clId="Web-{E88C7C6B-DB15-E786-EDBD-8DFCAA394E8D}"/>
    <pc:docChg chg="modSld">
      <pc:chgData name="Swan, Misty" userId="S::misty.swan@jacobs.com::d5f0ea51-a029-4921-aee7-94fe02a5da2c" providerId="AD" clId="Web-{E88C7C6B-DB15-E786-EDBD-8DFCAA394E8D}" dt="2020-10-27T17:57:23.236" v="74"/>
      <pc:docMkLst>
        <pc:docMk/>
      </pc:docMkLst>
      <pc:sldChg chg="addSp delSp modSp modTransition addAnim modAnim">
        <pc:chgData name="Swan, Misty" userId="S::misty.swan@jacobs.com::d5f0ea51-a029-4921-aee7-94fe02a5da2c" providerId="AD" clId="Web-{E88C7C6B-DB15-E786-EDBD-8DFCAA394E8D}" dt="2020-10-27T17:57:23.236" v="74"/>
        <pc:sldMkLst>
          <pc:docMk/>
          <pc:sldMk cId="3175179223" sldId="337"/>
        </pc:sldMkLst>
        <pc:spChg chg="add del mod">
          <ac:chgData name="Swan, Misty" userId="S::misty.swan@jacobs.com::d5f0ea51-a029-4921-aee7-94fe02a5da2c" providerId="AD" clId="Web-{E88C7C6B-DB15-E786-EDBD-8DFCAA394E8D}" dt="2020-10-27T17:50:29.630" v="44"/>
          <ac:spMkLst>
            <pc:docMk/>
            <pc:sldMk cId="3175179223" sldId="337"/>
            <ac:spMk id="3" creationId="{D341D4AE-C4E9-4166-8C78-C95752FE9984}"/>
          </ac:spMkLst>
        </pc:spChg>
        <pc:spChg chg="add del mod">
          <ac:chgData name="Swan, Misty" userId="S::misty.swan@jacobs.com::d5f0ea51-a029-4921-aee7-94fe02a5da2c" providerId="AD" clId="Web-{E88C7C6B-DB15-E786-EDBD-8DFCAA394E8D}" dt="2020-10-27T17:50:13.489" v="37"/>
          <ac:spMkLst>
            <pc:docMk/>
            <pc:sldMk cId="3175179223" sldId="337"/>
            <ac:spMk id="8" creationId="{F13D1778-C99D-4D35-A09B-A92DDA7D8EC4}"/>
          </ac:spMkLst>
        </pc:spChg>
        <pc:spChg chg="add del mod">
          <ac:chgData name="Swan, Misty" userId="S::misty.swan@jacobs.com::d5f0ea51-a029-4921-aee7-94fe02a5da2c" providerId="AD" clId="Web-{E88C7C6B-DB15-E786-EDBD-8DFCAA394E8D}" dt="2020-10-27T17:53:12.151" v="59" actId="14100"/>
          <ac:spMkLst>
            <pc:docMk/>
            <pc:sldMk cId="3175179223" sldId="337"/>
            <ac:spMk id="9" creationId="{A373D0AC-50C7-4C45-AF4C-A9D08705781B}"/>
          </ac:spMkLst>
        </pc:spChg>
        <pc:spChg chg="add mod">
          <ac:chgData name="Swan, Misty" userId="S::misty.swan@jacobs.com::d5f0ea51-a029-4921-aee7-94fe02a5da2c" providerId="AD" clId="Web-{E88C7C6B-DB15-E786-EDBD-8DFCAA394E8D}" dt="2020-10-27T17:55:27.108" v="68" actId="20577"/>
          <ac:spMkLst>
            <pc:docMk/>
            <pc:sldMk cId="3175179223" sldId="337"/>
            <ac:spMk id="10" creationId="{A3C305E0-C13F-4B9A-847D-9BF6958582AC}"/>
          </ac:spMkLst>
        </pc:spChg>
        <pc:spChg chg="add del mod">
          <ac:chgData name="Swan, Misty" userId="S::misty.swan@jacobs.com::d5f0ea51-a029-4921-aee7-94fe02a5da2c" providerId="AD" clId="Web-{E88C7C6B-DB15-E786-EDBD-8DFCAA394E8D}" dt="2020-10-27T17:51:37.757" v="49"/>
          <ac:spMkLst>
            <pc:docMk/>
            <pc:sldMk cId="3175179223" sldId="337"/>
            <ac:spMk id="12" creationId="{A4E40C6E-935E-4CAD-8A39-538361203A88}"/>
          </ac:spMkLst>
        </pc:spChg>
        <pc:picChg chg="add del">
          <ac:chgData name="Swan, Misty" userId="S::misty.swan@jacobs.com::d5f0ea51-a029-4921-aee7-94fe02a5da2c" providerId="AD" clId="Web-{E88C7C6B-DB15-E786-EDBD-8DFCAA394E8D}" dt="2020-10-27T17:50:01.176" v="29"/>
          <ac:picMkLst>
            <pc:docMk/>
            <pc:sldMk cId="3175179223" sldId="337"/>
            <ac:picMk id="7" creationId="{85800A5B-7DBE-4247-9071-57D1158BE28E}"/>
          </ac:picMkLst>
        </pc:picChg>
      </pc:sldChg>
    </pc:docChg>
  </pc:docChgLst>
  <pc:docChgLst>
    <pc:chgData name="Swan, Misty" userId="S::misty.swan@jacobs.com::d5f0ea51-a029-4921-aee7-94fe02a5da2c" providerId="AD" clId="Web-{C85C6514-5BAA-6865-92E0-4B0C3FF53705}"/>
    <pc:docChg chg="addSld modSld sldOrd">
      <pc:chgData name="Swan, Misty" userId="S::misty.swan@jacobs.com::d5f0ea51-a029-4921-aee7-94fe02a5da2c" providerId="AD" clId="Web-{C85C6514-5BAA-6865-92E0-4B0C3FF53705}" dt="2020-10-27T17:44:41.682" v="366" actId="14100"/>
      <pc:docMkLst>
        <pc:docMk/>
      </pc:docMkLst>
      <pc:sldChg chg="modSp new">
        <pc:chgData name="Swan, Misty" userId="S::misty.swan@jacobs.com::d5f0ea51-a029-4921-aee7-94fe02a5da2c" providerId="AD" clId="Web-{C85C6514-5BAA-6865-92E0-4B0C3FF53705}" dt="2020-10-27T17:35:59.958" v="224" actId="20577"/>
        <pc:sldMkLst>
          <pc:docMk/>
          <pc:sldMk cId="3911261668" sldId="336"/>
        </pc:sldMkLst>
        <pc:spChg chg="mod">
          <ac:chgData name="Swan, Misty" userId="S::misty.swan@jacobs.com::d5f0ea51-a029-4921-aee7-94fe02a5da2c" providerId="AD" clId="Web-{C85C6514-5BAA-6865-92E0-4B0C3FF53705}" dt="2020-10-27T17:03:50.727" v="9" actId="20577"/>
          <ac:spMkLst>
            <pc:docMk/>
            <pc:sldMk cId="3911261668" sldId="336"/>
            <ac:spMk id="2" creationId="{0A05612A-AF19-4014-ACDD-450F65290153}"/>
          </ac:spMkLst>
        </pc:spChg>
        <pc:spChg chg="mod">
          <ac:chgData name="Swan, Misty" userId="S::misty.swan@jacobs.com::d5f0ea51-a029-4921-aee7-94fe02a5da2c" providerId="AD" clId="Web-{C85C6514-5BAA-6865-92E0-4B0C3FF53705}" dt="2020-10-27T17:35:59.958" v="224" actId="20577"/>
          <ac:spMkLst>
            <pc:docMk/>
            <pc:sldMk cId="3911261668" sldId="336"/>
            <ac:spMk id="3" creationId="{20E5870B-2C66-4668-81D3-24915B2F28E5}"/>
          </ac:spMkLst>
        </pc:spChg>
      </pc:sldChg>
      <pc:sldChg chg="addSp delSp modSp new ord">
        <pc:chgData name="Swan, Misty" userId="S::misty.swan@jacobs.com::d5f0ea51-a029-4921-aee7-94fe02a5da2c" providerId="AD" clId="Web-{C85C6514-5BAA-6865-92E0-4B0C3FF53705}" dt="2020-10-27T17:44:41.682" v="366" actId="14100"/>
        <pc:sldMkLst>
          <pc:docMk/>
          <pc:sldMk cId="3175179223" sldId="337"/>
        </pc:sldMkLst>
        <pc:spChg chg="mod">
          <ac:chgData name="Swan, Misty" userId="S::misty.swan@jacobs.com::d5f0ea51-a029-4921-aee7-94fe02a5da2c" providerId="AD" clId="Web-{C85C6514-5BAA-6865-92E0-4B0C3FF53705}" dt="2020-10-27T17:06:13.373" v="88" actId="20577"/>
          <ac:spMkLst>
            <pc:docMk/>
            <pc:sldMk cId="3175179223" sldId="337"/>
            <ac:spMk id="2" creationId="{A839D486-BCB4-41B3-B56F-62F32E7C1292}"/>
          </ac:spMkLst>
        </pc:spChg>
        <pc:spChg chg="del mod">
          <ac:chgData name="Swan, Misty" userId="S::misty.swan@jacobs.com::d5f0ea51-a029-4921-aee7-94fe02a5da2c" providerId="AD" clId="Web-{C85C6514-5BAA-6865-92E0-4B0C3FF53705}" dt="2020-10-27T17:27:01.797" v="177"/>
          <ac:spMkLst>
            <pc:docMk/>
            <pc:sldMk cId="3175179223" sldId="337"/>
            <ac:spMk id="3" creationId="{7D134DAA-C239-4D91-BE5B-1C4EF1B22288}"/>
          </ac:spMkLst>
        </pc:spChg>
        <pc:spChg chg="add mod">
          <ac:chgData name="Swan, Misty" userId="S::misty.swan@jacobs.com::d5f0ea51-a029-4921-aee7-94fe02a5da2c" providerId="AD" clId="Web-{C85C6514-5BAA-6865-92E0-4B0C3FF53705}" dt="2020-10-27T17:44:41.682" v="366" actId="14100"/>
          <ac:spMkLst>
            <pc:docMk/>
            <pc:sldMk cId="3175179223" sldId="337"/>
            <ac:spMk id="9" creationId="{A373D0AC-50C7-4C45-AF4C-A9D08705781B}"/>
          </ac:spMkLst>
        </pc:spChg>
        <pc:picChg chg="add mod">
          <ac:chgData name="Swan, Misty" userId="S::misty.swan@jacobs.com::d5f0ea51-a029-4921-aee7-94fe02a5da2c" providerId="AD" clId="Web-{C85C6514-5BAA-6865-92E0-4B0C3FF53705}" dt="2020-10-27T17:27:37.705" v="203" actId="1076"/>
          <ac:picMkLst>
            <pc:docMk/>
            <pc:sldMk cId="3175179223" sldId="337"/>
            <ac:picMk id="7" creationId="{85800A5B-7DBE-4247-9071-57D1158BE28E}"/>
          </ac:picMkLst>
        </pc:picChg>
      </pc:sldChg>
    </pc:docChg>
  </pc:docChgLst>
  <pc:docChgLst>
    <pc:chgData name="Swan, Misty" userId="S::misty.swan@jacobs.com::d5f0ea51-a029-4921-aee7-94fe02a5da2c" providerId="AD" clId="Web-{F3A6F8F5-D1CE-B47F-B111-C85AC45767CD}"/>
    <pc:docChg chg="modSld">
      <pc:chgData name="Swan, Misty" userId="S::misty.swan@jacobs.com::d5f0ea51-a029-4921-aee7-94fe02a5da2c" providerId="AD" clId="Web-{F3A6F8F5-D1CE-B47F-B111-C85AC45767CD}" dt="2020-10-27T19:22:05.835" v="39"/>
      <pc:docMkLst>
        <pc:docMk/>
      </pc:docMkLst>
      <pc:sldChg chg="addSp modSp modTransition delAnim modAnim">
        <pc:chgData name="Swan, Misty" userId="S::misty.swan@jacobs.com::d5f0ea51-a029-4921-aee7-94fe02a5da2c" providerId="AD" clId="Web-{F3A6F8F5-D1CE-B47F-B111-C85AC45767CD}" dt="2020-10-27T19:22:05.835" v="39"/>
        <pc:sldMkLst>
          <pc:docMk/>
          <pc:sldMk cId="3175179223" sldId="337"/>
        </pc:sldMkLst>
        <pc:spChg chg="add mod">
          <ac:chgData name="Swan, Misty" userId="S::misty.swan@jacobs.com::d5f0ea51-a029-4921-aee7-94fe02a5da2c" providerId="AD" clId="Web-{F3A6F8F5-D1CE-B47F-B111-C85AC45767CD}" dt="2020-10-27T19:22:05.835" v="39"/>
          <ac:spMkLst>
            <pc:docMk/>
            <pc:sldMk cId="3175179223" sldId="337"/>
            <ac:spMk id="3" creationId="{4F55D751-1D63-406D-8E1C-119FECFE2A8E}"/>
          </ac:spMkLst>
        </pc:spChg>
        <pc:spChg chg="mod">
          <ac:chgData name="Swan, Misty" userId="S::misty.swan@jacobs.com::d5f0ea51-a029-4921-aee7-94fe02a5da2c" providerId="AD" clId="Web-{F3A6F8F5-D1CE-B47F-B111-C85AC45767CD}" dt="2020-10-27T19:15:10.763" v="32"/>
          <ac:spMkLst>
            <pc:docMk/>
            <pc:sldMk cId="3175179223" sldId="337"/>
            <ac:spMk id="10" creationId="{A3C305E0-C13F-4B9A-847D-9BF6958582AC}"/>
          </ac:spMkLst>
        </pc:spChg>
        <pc:picChg chg="mod">
          <ac:chgData name="Swan, Misty" userId="S::misty.swan@jacobs.com::d5f0ea51-a029-4921-aee7-94fe02a5da2c" providerId="AD" clId="Web-{F3A6F8F5-D1CE-B47F-B111-C85AC45767CD}" dt="2020-10-27T19:13:39.511" v="27" actId="1076"/>
          <ac:picMkLst>
            <pc:docMk/>
            <pc:sldMk cId="3175179223" sldId="337"/>
            <ac:picMk id="7" creationId="{85800A5B-7DBE-4247-9071-57D1158BE28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7BC6AD-E434-4A0D-8634-1CD7B34C1A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69741753-1145-445C-B7BA-C621490087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B89FE2-C82D-4444-86BF-7A7EF47FBB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F306A1-588D-4D3B-9616-A086B62C6B88}" type="slidenum">
              <a:rPr lang="en-US" smtClean="0"/>
              <a:t>‹#›</a:t>
            </a:fld>
            <a:endParaRPr lang="en-US"/>
          </a:p>
        </p:txBody>
      </p:sp>
    </p:spTree>
    <p:extLst>
      <p:ext uri="{BB962C8B-B14F-4D97-AF65-F5344CB8AC3E}">
        <p14:creationId xmlns:p14="http://schemas.microsoft.com/office/powerpoint/2010/main" val="271223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6EE00-98F7-4107-B536-AF866BE6F89C}"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1EC9A-AD37-4C6F-9D4F-3968D8D1DED9}" type="slidenum">
              <a:rPr lang="en-US" smtClean="0"/>
              <a:t>‹#›</a:t>
            </a:fld>
            <a:endParaRPr lang="en-US"/>
          </a:p>
        </p:txBody>
      </p:sp>
    </p:spTree>
    <p:extLst>
      <p:ext uri="{BB962C8B-B14F-4D97-AF65-F5344CB8AC3E}">
        <p14:creationId xmlns:p14="http://schemas.microsoft.com/office/powerpoint/2010/main" val="2594914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01EC9A-AD37-4C6F-9D4F-3968D8D1DED9}" type="slidenum">
              <a:rPr lang="en-US" smtClean="0"/>
              <a:t>1</a:t>
            </a:fld>
            <a:endParaRPr lang="en-US"/>
          </a:p>
        </p:txBody>
      </p:sp>
    </p:spTree>
    <p:extLst>
      <p:ext uri="{BB962C8B-B14F-4D97-AF65-F5344CB8AC3E}">
        <p14:creationId xmlns:p14="http://schemas.microsoft.com/office/powerpoint/2010/main" val="983214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01EC9A-AD37-4C6F-9D4F-3968D8D1DED9}" type="slidenum">
              <a:rPr lang="en-US" smtClean="0"/>
              <a:t>10</a:t>
            </a:fld>
            <a:endParaRPr lang="en-US"/>
          </a:p>
        </p:txBody>
      </p:sp>
    </p:spTree>
    <p:extLst>
      <p:ext uri="{BB962C8B-B14F-4D97-AF65-F5344CB8AC3E}">
        <p14:creationId xmlns:p14="http://schemas.microsoft.com/office/powerpoint/2010/main" val="3883051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2</a:t>
            </a:fld>
            <a:endParaRPr lang="en-US"/>
          </a:p>
        </p:txBody>
      </p:sp>
    </p:spTree>
    <p:extLst>
      <p:ext uri="{BB962C8B-B14F-4D97-AF65-F5344CB8AC3E}">
        <p14:creationId xmlns:p14="http://schemas.microsoft.com/office/powerpoint/2010/main" val="91012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3</a:t>
            </a:fld>
            <a:endParaRPr lang="en-US"/>
          </a:p>
        </p:txBody>
      </p:sp>
    </p:spTree>
    <p:extLst>
      <p:ext uri="{BB962C8B-B14F-4D97-AF65-F5344CB8AC3E}">
        <p14:creationId xmlns:p14="http://schemas.microsoft.com/office/powerpoint/2010/main" val="422816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4</a:t>
            </a:fld>
            <a:endParaRPr lang="en-US"/>
          </a:p>
        </p:txBody>
      </p:sp>
    </p:spTree>
    <p:extLst>
      <p:ext uri="{BB962C8B-B14F-4D97-AF65-F5344CB8AC3E}">
        <p14:creationId xmlns:p14="http://schemas.microsoft.com/office/powerpoint/2010/main" val="208123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5</a:t>
            </a:fld>
            <a:endParaRPr lang="en-US"/>
          </a:p>
        </p:txBody>
      </p:sp>
    </p:spTree>
    <p:extLst>
      <p:ext uri="{BB962C8B-B14F-4D97-AF65-F5344CB8AC3E}">
        <p14:creationId xmlns:p14="http://schemas.microsoft.com/office/powerpoint/2010/main" val="345361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CE01EC9A-AD37-4C6F-9D4F-3968D8D1DED9}" type="slidenum">
              <a:rPr lang="en-US" smtClean="0"/>
              <a:t>6</a:t>
            </a:fld>
            <a:endParaRPr lang="en-US"/>
          </a:p>
        </p:txBody>
      </p:sp>
    </p:spTree>
    <p:extLst>
      <p:ext uri="{BB962C8B-B14F-4D97-AF65-F5344CB8AC3E}">
        <p14:creationId xmlns:p14="http://schemas.microsoft.com/office/powerpoint/2010/main" val="3350590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E01EC9A-AD37-4C6F-9D4F-3968D8D1DED9}" type="slidenum">
              <a:rPr lang="en-US" smtClean="0"/>
              <a:t>7</a:t>
            </a:fld>
            <a:endParaRPr lang="en-US"/>
          </a:p>
        </p:txBody>
      </p:sp>
    </p:spTree>
    <p:extLst>
      <p:ext uri="{BB962C8B-B14F-4D97-AF65-F5344CB8AC3E}">
        <p14:creationId xmlns:p14="http://schemas.microsoft.com/office/powerpoint/2010/main" val="69676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1EC9A-AD37-4C6F-9D4F-3968D8D1DED9}" type="slidenum">
              <a:rPr lang="en-US" smtClean="0"/>
              <a:t>8</a:t>
            </a:fld>
            <a:endParaRPr lang="en-US"/>
          </a:p>
        </p:txBody>
      </p:sp>
    </p:spTree>
    <p:extLst>
      <p:ext uri="{BB962C8B-B14F-4D97-AF65-F5344CB8AC3E}">
        <p14:creationId xmlns:p14="http://schemas.microsoft.com/office/powerpoint/2010/main" val="410359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01EC9A-AD37-4C6F-9D4F-3968D8D1DED9}" type="slidenum">
              <a:rPr lang="en-US" smtClean="0"/>
              <a:t>9</a:t>
            </a:fld>
            <a:endParaRPr lang="en-US"/>
          </a:p>
        </p:txBody>
      </p:sp>
    </p:spTree>
    <p:extLst>
      <p:ext uri="{BB962C8B-B14F-4D97-AF65-F5344CB8AC3E}">
        <p14:creationId xmlns:p14="http://schemas.microsoft.com/office/powerpoint/2010/main" val="7620163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701B8B-560D-4C73-A06F-6290650974F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0DFFDF-389E-45D9-B5C5-3C0DAD0E6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520"/>
            <a:ext cx="12192000" cy="6876520"/>
          </a:xfrm>
          <a:prstGeom prst="rect">
            <a:avLst/>
          </a:prstGeom>
        </p:spPr>
      </p:pic>
      <p:sp>
        <p:nvSpPr>
          <p:cNvPr id="2" name="Title 1">
            <a:extLst>
              <a:ext uri="{FF2B5EF4-FFF2-40B4-BE49-F238E27FC236}">
                <a16:creationId xmlns:a16="http://schemas.microsoft.com/office/drawing/2014/main" id="{04286E66-3884-452D-9C86-F695C70DBA1A}"/>
              </a:ext>
            </a:extLst>
          </p:cNvPr>
          <p:cNvSpPr>
            <a:spLocks noGrp="1"/>
          </p:cNvSpPr>
          <p:nvPr>
            <p:ph type="ctrTitle"/>
          </p:nvPr>
        </p:nvSpPr>
        <p:spPr>
          <a:xfrm>
            <a:off x="8200408" y="2660774"/>
            <a:ext cx="3390900" cy="2231265"/>
          </a:xfrm>
        </p:spPr>
        <p:txBody>
          <a:bodyPr anchor="t">
            <a:normAutofit/>
          </a:bodyPr>
          <a:lstStyle>
            <a:lvl1pPr algn="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8856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7FEE-57BB-4E83-BCCE-A146DB55C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58DD50-5006-49D0-81DE-AADECCBA3D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B5A04A-7AB2-4016-B9DA-DE1ADF724F41}"/>
              </a:ext>
            </a:extLst>
          </p:cNvPr>
          <p:cNvSpPr>
            <a:spLocks noGrp="1"/>
          </p:cNvSpPr>
          <p:nvPr>
            <p:ph type="dt" sz="half" idx="10"/>
          </p:nvPr>
        </p:nvSpPr>
        <p:spPr/>
        <p:txBody>
          <a:bodyPr/>
          <a:lstStyle/>
          <a:p>
            <a:fld id="{82EC72FC-CA04-45E7-918C-7DF0151614F9}" type="datetime1">
              <a:rPr lang="en-US" smtClean="0"/>
              <a:t>11/3/2020</a:t>
            </a:fld>
            <a:endParaRPr lang="en-US"/>
          </a:p>
        </p:txBody>
      </p:sp>
      <p:sp>
        <p:nvSpPr>
          <p:cNvPr id="8" name="Footer Placeholder 7">
            <a:extLst>
              <a:ext uri="{FF2B5EF4-FFF2-40B4-BE49-F238E27FC236}">
                <a16:creationId xmlns:a16="http://schemas.microsoft.com/office/drawing/2014/main" id="{0A71D885-95D0-4CFE-9AC2-FE5989BD0BE8}"/>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6ADDD4BE-0313-45D2-A0E9-12F8FBE3A7D5}"/>
              </a:ext>
            </a:extLst>
          </p:cNvPr>
          <p:cNvSpPr>
            <a:spLocks noGrp="1"/>
          </p:cNvSpPr>
          <p:nvPr>
            <p:ph type="sldNum" sz="quarter" idx="12"/>
          </p:nvPr>
        </p:nvSpPr>
        <p:spPr/>
        <p:txBody>
          <a:bodyPr/>
          <a:lstStyle/>
          <a:p>
            <a:fld id="{AF99075F-B0EC-4BBC-8B63-372D11DADCBF}" type="slidenum">
              <a:rPr lang="en-US" smtClean="0"/>
              <a:pPr/>
              <a:t>‹#›</a:t>
            </a:fld>
            <a:endParaRPr lang="en-US"/>
          </a:p>
        </p:txBody>
      </p:sp>
    </p:spTree>
    <p:extLst>
      <p:ext uri="{BB962C8B-B14F-4D97-AF65-F5344CB8AC3E}">
        <p14:creationId xmlns:p14="http://schemas.microsoft.com/office/powerpoint/2010/main" val="330584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2E4F7A-059E-4057-838C-10DFF55E8515}"/>
              </a:ext>
            </a:extLst>
          </p:cNvPr>
          <p:cNvSpPr/>
          <p:nvPr userDrawn="1"/>
        </p:nvSpPr>
        <p:spPr>
          <a:xfrm>
            <a:off x="386366" y="365124"/>
            <a:ext cx="11419268" cy="6138069"/>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8C7FEE-57BB-4E83-BCCE-A146DB55CDB0}"/>
              </a:ext>
            </a:extLst>
          </p:cNvPr>
          <p:cNvSpPr>
            <a:spLocks noGrp="1"/>
          </p:cNvSpPr>
          <p:nvPr>
            <p:ph type="title"/>
          </p:nvPr>
        </p:nvSpPr>
        <p:spPr>
          <a:xfrm>
            <a:off x="394952" y="1870869"/>
            <a:ext cx="4376535" cy="3116263"/>
          </a:xfrm>
        </p:spPr>
        <p:txBody>
          <a:bodyPr/>
          <a:lstStyle>
            <a:lvl1pPr algn="r">
              <a:defRPr>
                <a:solidFill>
                  <a:srgbClr val="82BC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F58DD50-5006-49D0-81DE-AADECCBA3DE4}"/>
              </a:ext>
            </a:extLst>
          </p:cNvPr>
          <p:cNvSpPr>
            <a:spLocks noGrp="1"/>
          </p:cNvSpPr>
          <p:nvPr>
            <p:ph idx="1"/>
          </p:nvPr>
        </p:nvSpPr>
        <p:spPr>
          <a:xfrm>
            <a:off x="5477412" y="1628775"/>
            <a:ext cx="5796298" cy="397589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B5A04A-7AB2-4016-B9DA-DE1ADF724F41}"/>
              </a:ext>
            </a:extLst>
          </p:cNvPr>
          <p:cNvSpPr>
            <a:spLocks noGrp="1"/>
          </p:cNvSpPr>
          <p:nvPr>
            <p:ph type="dt" sz="half" idx="10"/>
          </p:nvPr>
        </p:nvSpPr>
        <p:spPr/>
        <p:txBody>
          <a:bodyPr/>
          <a:lstStyle/>
          <a:p>
            <a:fld id="{82EC72FC-CA04-45E7-918C-7DF0151614F9}" type="datetime1">
              <a:rPr lang="en-US" smtClean="0"/>
              <a:t>11/3/2020</a:t>
            </a:fld>
            <a:endParaRPr lang="en-US"/>
          </a:p>
        </p:txBody>
      </p:sp>
      <p:sp>
        <p:nvSpPr>
          <p:cNvPr id="8" name="Footer Placeholder 7">
            <a:extLst>
              <a:ext uri="{FF2B5EF4-FFF2-40B4-BE49-F238E27FC236}">
                <a16:creationId xmlns:a16="http://schemas.microsoft.com/office/drawing/2014/main" id="{0A71D885-95D0-4CFE-9AC2-FE5989BD0BE8}"/>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6ADDD4BE-0313-45D2-A0E9-12F8FBE3A7D5}"/>
              </a:ext>
            </a:extLst>
          </p:cNvPr>
          <p:cNvSpPr>
            <a:spLocks noGrp="1"/>
          </p:cNvSpPr>
          <p:nvPr>
            <p:ph type="sldNum" sz="quarter" idx="12"/>
          </p:nvPr>
        </p:nvSpPr>
        <p:spPr/>
        <p:txBody>
          <a:bodyPr/>
          <a:lstStyle/>
          <a:p>
            <a:fld id="{AF99075F-B0EC-4BBC-8B63-372D11DADCBF}" type="slidenum">
              <a:rPr lang="en-US" smtClean="0"/>
              <a:pPr/>
              <a:t>‹#›</a:t>
            </a:fld>
            <a:endParaRPr lang="en-US"/>
          </a:p>
        </p:txBody>
      </p:sp>
      <p:cxnSp>
        <p:nvCxnSpPr>
          <p:cNvPr id="6" name="Straight Connector 5">
            <a:extLst>
              <a:ext uri="{FF2B5EF4-FFF2-40B4-BE49-F238E27FC236}">
                <a16:creationId xmlns:a16="http://schemas.microsoft.com/office/drawing/2014/main" id="{2FC618B4-8DBB-49DE-A690-2178C3F20CB5}"/>
              </a:ext>
            </a:extLst>
          </p:cNvPr>
          <p:cNvCxnSpPr/>
          <p:nvPr userDrawn="1"/>
        </p:nvCxnSpPr>
        <p:spPr>
          <a:xfrm>
            <a:off x="5124450" y="1628775"/>
            <a:ext cx="0" cy="360045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5187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BACB64-0A97-4B13-8878-7691A24B26BD}"/>
              </a:ext>
            </a:extLst>
          </p:cNvPr>
          <p:cNvSpPr/>
          <p:nvPr userDrawn="1"/>
        </p:nvSpPr>
        <p:spPr>
          <a:xfrm>
            <a:off x="0" y="0"/>
            <a:ext cx="12192000" cy="68654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4ECE34B-07A2-4892-89D4-BB845D1119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0267" y="0"/>
            <a:ext cx="2921733" cy="6858000"/>
          </a:xfrm>
          <a:prstGeom prst="rect">
            <a:avLst/>
          </a:prstGeom>
        </p:spPr>
      </p:pic>
      <p:sp>
        <p:nvSpPr>
          <p:cNvPr id="2" name="Title 1">
            <a:extLst>
              <a:ext uri="{FF2B5EF4-FFF2-40B4-BE49-F238E27FC236}">
                <a16:creationId xmlns:a16="http://schemas.microsoft.com/office/drawing/2014/main" id="{6B9A2E24-3C1A-4502-BD2A-D553869AF3CC}"/>
              </a:ext>
            </a:extLst>
          </p:cNvPr>
          <p:cNvSpPr>
            <a:spLocks noGrp="1"/>
          </p:cNvSpPr>
          <p:nvPr>
            <p:ph type="title"/>
          </p:nvPr>
        </p:nvSpPr>
        <p:spPr>
          <a:xfrm>
            <a:off x="1055076" y="365125"/>
            <a:ext cx="8613857" cy="132556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46242551-8380-4591-847C-7E0A6A417BB4}"/>
              </a:ext>
            </a:extLst>
          </p:cNvPr>
          <p:cNvSpPr>
            <a:spLocks noGrp="1"/>
          </p:cNvSpPr>
          <p:nvPr>
            <p:ph type="ftr" sz="quarter" idx="11"/>
          </p:nvPr>
        </p:nvSpPr>
        <p:spPr>
          <a:xfrm>
            <a:off x="7162068" y="6500321"/>
            <a:ext cx="4114800" cy="365125"/>
          </a:xfrm>
        </p:spPr>
        <p:txBody>
          <a:bodyPr/>
          <a:lstStyle>
            <a:lvl1pPr>
              <a:defRPr/>
            </a:lvl1pPr>
          </a:lstStyle>
          <a:p>
            <a:r>
              <a:rPr lang="en-US"/>
              <a:t>I-270 Corridor</a:t>
            </a:r>
          </a:p>
        </p:txBody>
      </p:sp>
      <p:sp>
        <p:nvSpPr>
          <p:cNvPr id="5" name="Slide Number Placeholder 4">
            <a:extLst>
              <a:ext uri="{FF2B5EF4-FFF2-40B4-BE49-F238E27FC236}">
                <a16:creationId xmlns:a16="http://schemas.microsoft.com/office/drawing/2014/main" id="{0EE9E527-542C-4BBD-8F29-BC4F676AABB1}"/>
              </a:ext>
            </a:extLst>
          </p:cNvPr>
          <p:cNvSpPr>
            <a:spLocks noGrp="1"/>
          </p:cNvSpPr>
          <p:nvPr>
            <p:ph type="sldNum" sz="quarter" idx="12"/>
          </p:nvPr>
        </p:nvSpPr>
        <p:spPr>
          <a:xfrm>
            <a:off x="11463866" y="6500321"/>
            <a:ext cx="598271" cy="365125"/>
          </a:xfrm>
        </p:spPr>
        <p:txBody>
          <a:bodyPr/>
          <a:lstStyle/>
          <a:p>
            <a:fld id="{AF99075F-B0EC-4BBC-8B63-372D11DADCBF}" type="slidenum">
              <a:rPr lang="en-US" smtClean="0"/>
              <a:pPr/>
              <a:t>‹#›</a:t>
            </a:fld>
            <a:endParaRPr lang="en-US"/>
          </a:p>
        </p:txBody>
      </p:sp>
      <p:sp>
        <p:nvSpPr>
          <p:cNvPr id="9" name="Rectangle 8">
            <a:extLst>
              <a:ext uri="{FF2B5EF4-FFF2-40B4-BE49-F238E27FC236}">
                <a16:creationId xmlns:a16="http://schemas.microsoft.com/office/drawing/2014/main" id="{B850598F-F51B-4909-B42F-4B1F128D3DA3}"/>
              </a:ext>
            </a:extLst>
          </p:cNvPr>
          <p:cNvSpPr/>
          <p:nvPr userDrawn="1"/>
        </p:nvSpPr>
        <p:spPr>
          <a:xfrm>
            <a:off x="0" y="0"/>
            <a:ext cx="890953" cy="68654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8F76E81-951C-482B-AAB2-7F1D6CC4F8D3}"/>
              </a:ext>
            </a:extLst>
          </p:cNvPr>
          <p:cNvSpPr>
            <a:spLocks noGrp="1"/>
          </p:cNvSpPr>
          <p:nvPr>
            <p:ph type="dt" sz="half" idx="10"/>
          </p:nvPr>
        </p:nvSpPr>
        <p:spPr>
          <a:xfrm>
            <a:off x="0" y="6500321"/>
            <a:ext cx="890953" cy="365125"/>
          </a:xfrm>
        </p:spPr>
        <p:txBody>
          <a:bodyPr/>
          <a:lstStyle>
            <a:lvl1pPr algn="ctr">
              <a:defRPr>
                <a:solidFill>
                  <a:schemeClr val="bg1"/>
                </a:solidFill>
              </a:defRPr>
            </a:lvl1pPr>
          </a:lstStyle>
          <a:p>
            <a:fld id="{51CD7270-E6D4-4488-B024-EFEB08BB5862}" type="datetime1">
              <a:rPr lang="en-US" smtClean="0"/>
              <a:pPr/>
              <a:t>11/3/2020</a:t>
            </a:fld>
            <a:endParaRPr lang="en-US"/>
          </a:p>
        </p:txBody>
      </p:sp>
      <p:sp>
        <p:nvSpPr>
          <p:cNvPr id="10" name="Content Placeholder 2">
            <a:extLst>
              <a:ext uri="{FF2B5EF4-FFF2-40B4-BE49-F238E27FC236}">
                <a16:creationId xmlns:a16="http://schemas.microsoft.com/office/drawing/2014/main" id="{61DE42A6-955A-42F0-8E50-9007FEDCA9BB}"/>
              </a:ext>
            </a:extLst>
          </p:cNvPr>
          <p:cNvSpPr>
            <a:spLocks noGrp="1"/>
          </p:cNvSpPr>
          <p:nvPr>
            <p:ph idx="1"/>
          </p:nvPr>
        </p:nvSpPr>
        <p:spPr>
          <a:xfrm>
            <a:off x="1055076" y="1825625"/>
            <a:ext cx="86138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13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00DB-E7F0-4B3F-A846-2A77E89AA1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331EB-C43C-482D-8DDE-930B3508C4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7F0E34-E523-4C6C-B3F2-FFE314219DBB}"/>
              </a:ext>
            </a:extLst>
          </p:cNvPr>
          <p:cNvSpPr>
            <a:spLocks noGrp="1"/>
          </p:cNvSpPr>
          <p:nvPr>
            <p:ph type="dt" sz="half" idx="10"/>
          </p:nvPr>
        </p:nvSpPr>
        <p:spPr/>
        <p:txBody>
          <a:bodyPr/>
          <a:lstStyle/>
          <a:p>
            <a:fld id="{D6C778BB-1035-46A5-A972-6CA0370CBCEC}" type="datetime1">
              <a:rPr lang="en-US" smtClean="0"/>
              <a:t>11/3/2020</a:t>
            </a:fld>
            <a:endParaRPr lang="en-US"/>
          </a:p>
        </p:txBody>
      </p:sp>
      <p:sp>
        <p:nvSpPr>
          <p:cNvPr id="5" name="Footer Placeholder 4">
            <a:extLst>
              <a:ext uri="{FF2B5EF4-FFF2-40B4-BE49-F238E27FC236}">
                <a16:creationId xmlns:a16="http://schemas.microsoft.com/office/drawing/2014/main" id="{8E3890F8-8586-4FA8-A3EF-8BE09A99F4BF}"/>
              </a:ext>
            </a:extLst>
          </p:cNvPr>
          <p:cNvSpPr>
            <a:spLocks noGrp="1"/>
          </p:cNvSpPr>
          <p:nvPr>
            <p:ph type="ftr" sz="quarter" idx="11"/>
          </p:nvPr>
        </p:nvSpPr>
        <p:spPr/>
        <p:txBody>
          <a:bodyPr/>
          <a:lstStyle>
            <a:lvl1pPr>
              <a:defRPr/>
            </a:lvl1pPr>
          </a:lstStyle>
          <a:p>
            <a:r>
              <a:rPr lang="en-US"/>
              <a:t>I-270 Corridor</a:t>
            </a:r>
          </a:p>
        </p:txBody>
      </p:sp>
      <p:sp>
        <p:nvSpPr>
          <p:cNvPr id="6" name="Slide Number Placeholder 5">
            <a:extLst>
              <a:ext uri="{FF2B5EF4-FFF2-40B4-BE49-F238E27FC236}">
                <a16:creationId xmlns:a16="http://schemas.microsoft.com/office/drawing/2014/main" id="{3A51040F-153D-4DEF-88BE-7E314E2D66A9}"/>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605413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42DC-3618-44D3-A71A-3A83917DA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CCAA3-8610-4A32-80D3-4E6F57F2DBEE}"/>
              </a:ext>
            </a:extLst>
          </p:cNvPr>
          <p:cNvSpPr>
            <a:spLocks noGrp="1"/>
          </p:cNvSpPr>
          <p:nvPr>
            <p:ph sz="half" idx="1"/>
          </p:nvPr>
        </p:nvSpPr>
        <p:spPr>
          <a:xfrm>
            <a:off x="386366" y="1825625"/>
            <a:ext cx="563343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B80E13-1CC9-45CC-AB7D-B042598A3B10}"/>
              </a:ext>
            </a:extLst>
          </p:cNvPr>
          <p:cNvSpPr>
            <a:spLocks noGrp="1"/>
          </p:cNvSpPr>
          <p:nvPr>
            <p:ph sz="half" idx="2"/>
          </p:nvPr>
        </p:nvSpPr>
        <p:spPr>
          <a:xfrm>
            <a:off x="6172200" y="1825625"/>
            <a:ext cx="563343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B27AA-9997-4F36-9C27-AC52FAEE0892}"/>
              </a:ext>
            </a:extLst>
          </p:cNvPr>
          <p:cNvSpPr>
            <a:spLocks noGrp="1"/>
          </p:cNvSpPr>
          <p:nvPr>
            <p:ph type="dt" sz="half" idx="10"/>
          </p:nvPr>
        </p:nvSpPr>
        <p:spPr/>
        <p:txBody>
          <a:bodyPr/>
          <a:lstStyle/>
          <a:p>
            <a:fld id="{8006FCFD-D2EA-4E8C-839F-76DBF80B21BD}" type="datetime1">
              <a:rPr lang="en-US" smtClean="0"/>
              <a:t>11/3/2020</a:t>
            </a:fld>
            <a:endParaRPr lang="en-US"/>
          </a:p>
        </p:txBody>
      </p:sp>
      <p:sp>
        <p:nvSpPr>
          <p:cNvPr id="6" name="Footer Placeholder 5">
            <a:extLst>
              <a:ext uri="{FF2B5EF4-FFF2-40B4-BE49-F238E27FC236}">
                <a16:creationId xmlns:a16="http://schemas.microsoft.com/office/drawing/2014/main" id="{255BD134-054C-42E4-81B3-96690CD8A164}"/>
              </a:ext>
            </a:extLst>
          </p:cNvPr>
          <p:cNvSpPr>
            <a:spLocks noGrp="1"/>
          </p:cNvSpPr>
          <p:nvPr>
            <p:ph type="ftr" sz="quarter" idx="11"/>
          </p:nvPr>
        </p:nvSpPr>
        <p:spPr/>
        <p:txBody>
          <a:bodyPr/>
          <a:lstStyle>
            <a:lvl1pPr>
              <a:defRPr/>
            </a:lvl1pPr>
          </a:lstStyle>
          <a:p>
            <a:r>
              <a:rPr lang="en-US"/>
              <a:t>I-270 Corridor</a:t>
            </a:r>
          </a:p>
        </p:txBody>
      </p:sp>
      <p:sp>
        <p:nvSpPr>
          <p:cNvPr id="7" name="Slide Number Placeholder 6">
            <a:extLst>
              <a:ext uri="{FF2B5EF4-FFF2-40B4-BE49-F238E27FC236}">
                <a16:creationId xmlns:a16="http://schemas.microsoft.com/office/drawing/2014/main" id="{36317159-7625-4B60-A28E-60A855B0F4C0}"/>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94544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593E-C80C-44BD-9330-81D3E5FF2469}"/>
              </a:ext>
            </a:extLst>
          </p:cNvPr>
          <p:cNvSpPr>
            <a:spLocks noGrp="1"/>
          </p:cNvSpPr>
          <p:nvPr>
            <p:ph type="title"/>
          </p:nvPr>
        </p:nvSpPr>
        <p:spPr>
          <a:xfrm>
            <a:off x="405008" y="365125"/>
            <a:ext cx="1138198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2D8069-27E9-4218-A8DF-32E03A7B29F3}"/>
              </a:ext>
            </a:extLst>
          </p:cNvPr>
          <p:cNvSpPr>
            <a:spLocks noGrp="1"/>
          </p:cNvSpPr>
          <p:nvPr>
            <p:ph type="body" idx="1"/>
          </p:nvPr>
        </p:nvSpPr>
        <p:spPr>
          <a:xfrm>
            <a:off x="405008" y="1681163"/>
            <a:ext cx="559256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9C7837-5571-437F-B405-188990989AC2}"/>
              </a:ext>
            </a:extLst>
          </p:cNvPr>
          <p:cNvSpPr>
            <a:spLocks noGrp="1"/>
          </p:cNvSpPr>
          <p:nvPr>
            <p:ph sz="half" idx="2"/>
          </p:nvPr>
        </p:nvSpPr>
        <p:spPr>
          <a:xfrm>
            <a:off x="405008" y="2505075"/>
            <a:ext cx="559256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E6D26-467B-49D5-8A9F-6E5DB177A20C}"/>
              </a:ext>
            </a:extLst>
          </p:cNvPr>
          <p:cNvSpPr>
            <a:spLocks noGrp="1"/>
          </p:cNvSpPr>
          <p:nvPr>
            <p:ph type="body" sz="quarter" idx="3"/>
          </p:nvPr>
        </p:nvSpPr>
        <p:spPr>
          <a:xfrm>
            <a:off x="6172200" y="1681163"/>
            <a:ext cx="561479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36302-429D-4ACA-B765-EF09958B937F}"/>
              </a:ext>
            </a:extLst>
          </p:cNvPr>
          <p:cNvSpPr>
            <a:spLocks noGrp="1"/>
          </p:cNvSpPr>
          <p:nvPr>
            <p:ph sz="quarter" idx="4"/>
          </p:nvPr>
        </p:nvSpPr>
        <p:spPr>
          <a:xfrm>
            <a:off x="6172200" y="2505075"/>
            <a:ext cx="561479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645948-41E7-40C0-B12E-00F945593DF6}"/>
              </a:ext>
            </a:extLst>
          </p:cNvPr>
          <p:cNvSpPr>
            <a:spLocks noGrp="1"/>
          </p:cNvSpPr>
          <p:nvPr>
            <p:ph type="dt" sz="half" idx="10"/>
          </p:nvPr>
        </p:nvSpPr>
        <p:spPr/>
        <p:txBody>
          <a:bodyPr/>
          <a:lstStyle/>
          <a:p>
            <a:fld id="{E2DC2CB4-906C-4FD2-909A-75DD38328B65}" type="datetime1">
              <a:rPr lang="en-US" smtClean="0"/>
              <a:t>11/3/2020</a:t>
            </a:fld>
            <a:endParaRPr lang="en-US"/>
          </a:p>
        </p:txBody>
      </p:sp>
      <p:sp>
        <p:nvSpPr>
          <p:cNvPr id="8" name="Footer Placeholder 7">
            <a:extLst>
              <a:ext uri="{FF2B5EF4-FFF2-40B4-BE49-F238E27FC236}">
                <a16:creationId xmlns:a16="http://schemas.microsoft.com/office/drawing/2014/main" id="{3B6BCA4A-A73C-4265-8FB8-B9ADE0DD02A5}"/>
              </a:ext>
            </a:extLst>
          </p:cNvPr>
          <p:cNvSpPr>
            <a:spLocks noGrp="1"/>
          </p:cNvSpPr>
          <p:nvPr>
            <p:ph type="ftr" sz="quarter" idx="11"/>
          </p:nvPr>
        </p:nvSpPr>
        <p:spPr/>
        <p:txBody>
          <a:bodyPr/>
          <a:lstStyle>
            <a:lvl1pPr>
              <a:defRPr/>
            </a:lvl1pPr>
          </a:lstStyle>
          <a:p>
            <a:r>
              <a:rPr lang="en-US"/>
              <a:t>I-270 Corridor</a:t>
            </a:r>
          </a:p>
        </p:txBody>
      </p:sp>
      <p:sp>
        <p:nvSpPr>
          <p:cNvPr id="9" name="Slide Number Placeholder 8">
            <a:extLst>
              <a:ext uri="{FF2B5EF4-FFF2-40B4-BE49-F238E27FC236}">
                <a16:creationId xmlns:a16="http://schemas.microsoft.com/office/drawing/2014/main" id="{097048BE-C30C-45E4-8CC0-B2F1842C889D}"/>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164281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9407-0938-4118-8566-8E3D72CDAD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FD47D8-8868-4CAF-9B0B-170405AFACA1}"/>
              </a:ext>
            </a:extLst>
          </p:cNvPr>
          <p:cNvSpPr>
            <a:spLocks noGrp="1"/>
          </p:cNvSpPr>
          <p:nvPr>
            <p:ph type="dt" sz="half" idx="10"/>
          </p:nvPr>
        </p:nvSpPr>
        <p:spPr/>
        <p:txBody>
          <a:bodyPr/>
          <a:lstStyle/>
          <a:p>
            <a:fld id="{EF78B266-B7B8-456C-BE44-784BB7716568}" type="datetime1">
              <a:rPr lang="en-US" smtClean="0"/>
              <a:t>11/3/2020</a:t>
            </a:fld>
            <a:endParaRPr lang="en-US"/>
          </a:p>
        </p:txBody>
      </p:sp>
      <p:sp>
        <p:nvSpPr>
          <p:cNvPr id="4" name="Footer Placeholder 3">
            <a:extLst>
              <a:ext uri="{FF2B5EF4-FFF2-40B4-BE49-F238E27FC236}">
                <a16:creationId xmlns:a16="http://schemas.microsoft.com/office/drawing/2014/main" id="{39221F92-0853-4003-A3A6-96946F6C2491}"/>
              </a:ext>
            </a:extLst>
          </p:cNvPr>
          <p:cNvSpPr>
            <a:spLocks noGrp="1"/>
          </p:cNvSpPr>
          <p:nvPr>
            <p:ph type="ftr" sz="quarter" idx="11"/>
          </p:nvPr>
        </p:nvSpPr>
        <p:spPr/>
        <p:txBody>
          <a:bodyPr/>
          <a:lstStyle>
            <a:lvl1pPr>
              <a:defRPr/>
            </a:lvl1pPr>
          </a:lstStyle>
          <a:p>
            <a:r>
              <a:rPr lang="en-US"/>
              <a:t>I-270 Corridor</a:t>
            </a:r>
          </a:p>
        </p:txBody>
      </p:sp>
      <p:sp>
        <p:nvSpPr>
          <p:cNvPr id="5" name="Slide Number Placeholder 4">
            <a:extLst>
              <a:ext uri="{FF2B5EF4-FFF2-40B4-BE49-F238E27FC236}">
                <a16:creationId xmlns:a16="http://schemas.microsoft.com/office/drawing/2014/main" id="{120D649C-6DE2-4A31-A0F4-E0910C4FAB68}"/>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298073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78622E-0EB5-4B0B-8E63-215017EAD827}"/>
              </a:ext>
            </a:extLst>
          </p:cNvPr>
          <p:cNvSpPr>
            <a:spLocks noGrp="1"/>
          </p:cNvSpPr>
          <p:nvPr>
            <p:ph type="dt" sz="half" idx="10"/>
          </p:nvPr>
        </p:nvSpPr>
        <p:spPr/>
        <p:txBody>
          <a:bodyPr/>
          <a:lstStyle/>
          <a:p>
            <a:fld id="{1B394DA5-221B-40ED-97BA-049FA074AE8B}" type="datetime1">
              <a:rPr lang="en-US" smtClean="0"/>
              <a:t>11/3/2020</a:t>
            </a:fld>
            <a:endParaRPr lang="en-US"/>
          </a:p>
        </p:txBody>
      </p:sp>
      <p:sp>
        <p:nvSpPr>
          <p:cNvPr id="3" name="Footer Placeholder 2">
            <a:extLst>
              <a:ext uri="{FF2B5EF4-FFF2-40B4-BE49-F238E27FC236}">
                <a16:creationId xmlns:a16="http://schemas.microsoft.com/office/drawing/2014/main" id="{D68D129C-3E2A-4A78-B5D4-C162C2FAFA58}"/>
              </a:ext>
            </a:extLst>
          </p:cNvPr>
          <p:cNvSpPr>
            <a:spLocks noGrp="1"/>
          </p:cNvSpPr>
          <p:nvPr>
            <p:ph type="ftr" sz="quarter" idx="11"/>
          </p:nvPr>
        </p:nvSpPr>
        <p:spPr/>
        <p:txBody>
          <a:bodyPr/>
          <a:lstStyle>
            <a:lvl1pPr>
              <a:defRPr/>
            </a:lvl1pPr>
          </a:lstStyle>
          <a:p>
            <a:r>
              <a:rPr lang="en-US"/>
              <a:t>I-270 Corridor</a:t>
            </a:r>
          </a:p>
        </p:txBody>
      </p:sp>
      <p:sp>
        <p:nvSpPr>
          <p:cNvPr id="4" name="Slide Number Placeholder 3">
            <a:extLst>
              <a:ext uri="{FF2B5EF4-FFF2-40B4-BE49-F238E27FC236}">
                <a16:creationId xmlns:a16="http://schemas.microsoft.com/office/drawing/2014/main" id="{442405B5-F19F-4239-BD72-20CEDF37ED84}"/>
              </a:ext>
            </a:extLst>
          </p:cNvPr>
          <p:cNvSpPr>
            <a:spLocks noGrp="1"/>
          </p:cNvSpPr>
          <p:nvPr>
            <p:ph type="sldNum" sz="quarter" idx="12"/>
          </p:nvPr>
        </p:nvSpPr>
        <p:spPr/>
        <p:txBody>
          <a:bodyPr/>
          <a:lstStyle/>
          <a:p>
            <a:fld id="{AF99075F-B0EC-4BBC-8B63-372D11DADCBF}" type="slidenum">
              <a:rPr lang="en-US" smtClean="0"/>
              <a:t>‹#›</a:t>
            </a:fld>
            <a:endParaRPr lang="en-US"/>
          </a:p>
        </p:txBody>
      </p:sp>
    </p:spTree>
    <p:extLst>
      <p:ext uri="{BB962C8B-B14F-4D97-AF65-F5344CB8AC3E}">
        <p14:creationId xmlns:p14="http://schemas.microsoft.com/office/powerpoint/2010/main" val="2716564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1C4EC5-FCDC-45B9-B987-5B535983D6D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501228"/>
            <a:ext cx="12192000" cy="364218"/>
          </a:xfrm>
          <a:prstGeom prst="rect">
            <a:avLst/>
          </a:prstGeom>
        </p:spPr>
      </p:pic>
      <p:sp>
        <p:nvSpPr>
          <p:cNvPr id="2" name="Title Placeholder 1">
            <a:extLst>
              <a:ext uri="{FF2B5EF4-FFF2-40B4-BE49-F238E27FC236}">
                <a16:creationId xmlns:a16="http://schemas.microsoft.com/office/drawing/2014/main" id="{06EA97FB-5898-4521-A605-F2587C4B7582}"/>
              </a:ext>
            </a:extLst>
          </p:cNvPr>
          <p:cNvSpPr>
            <a:spLocks noGrp="1"/>
          </p:cNvSpPr>
          <p:nvPr>
            <p:ph type="title"/>
          </p:nvPr>
        </p:nvSpPr>
        <p:spPr>
          <a:xfrm>
            <a:off x="386366" y="365125"/>
            <a:ext cx="114106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288BC-B932-4C90-97B1-048C69A850B3}"/>
              </a:ext>
            </a:extLst>
          </p:cNvPr>
          <p:cNvSpPr>
            <a:spLocks noGrp="1"/>
          </p:cNvSpPr>
          <p:nvPr>
            <p:ph type="body" idx="1"/>
          </p:nvPr>
        </p:nvSpPr>
        <p:spPr>
          <a:xfrm>
            <a:off x="386366" y="1825625"/>
            <a:ext cx="114106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AF1C5-18FD-490C-B4CA-A74889D744EA}"/>
              </a:ext>
            </a:extLst>
          </p:cNvPr>
          <p:cNvSpPr>
            <a:spLocks noGrp="1"/>
          </p:cNvSpPr>
          <p:nvPr>
            <p:ph type="dt" sz="half" idx="2"/>
          </p:nvPr>
        </p:nvSpPr>
        <p:spPr>
          <a:xfrm>
            <a:off x="51516" y="6500321"/>
            <a:ext cx="2743200" cy="365125"/>
          </a:xfrm>
          <a:prstGeom prst="rect">
            <a:avLst/>
          </a:prstGeom>
        </p:spPr>
        <p:txBody>
          <a:bodyPr vert="horz" lIns="91440" tIns="45720" rIns="91440" bIns="45720" rtlCol="0" anchor="ctr"/>
          <a:lstStyle>
            <a:lvl1pPr algn="l">
              <a:defRPr sz="1000">
                <a:solidFill>
                  <a:schemeClr val="tx1"/>
                </a:solidFill>
              </a:defRPr>
            </a:lvl1pPr>
          </a:lstStyle>
          <a:p>
            <a:fld id="{0ABBB9F9-C839-4A21-BA8B-85B7289E289A}" type="datetime1">
              <a:rPr lang="en-US" smtClean="0"/>
              <a:t>11/3/2020</a:t>
            </a:fld>
            <a:endParaRPr lang="en-US"/>
          </a:p>
        </p:txBody>
      </p:sp>
      <p:sp>
        <p:nvSpPr>
          <p:cNvPr id="5" name="Footer Placeholder 4">
            <a:extLst>
              <a:ext uri="{FF2B5EF4-FFF2-40B4-BE49-F238E27FC236}">
                <a16:creationId xmlns:a16="http://schemas.microsoft.com/office/drawing/2014/main" id="{DB5B97F0-05A4-4394-AE9F-58BD5ECA51C6}"/>
              </a:ext>
            </a:extLst>
          </p:cNvPr>
          <p:cNvSpPr>
            <a:spLocks noGrp="1"/>
          </p:cNvSpPr>
          <p:nvPr>
            <p:ph type="ftr" sz="quarter" idx="3"/>
          </p:nvPr>
        </p:nvSpPr>
        <p:spPr>
          <a:xfrm>
            <a:off x="6318161" y="6500321"/>
            <a:ext cx="4114800" cy="365125"/>
          </a:xfrm>
          <a:prstGeom prst="rect">
            <a:avLst/>
          </a:prstGeom>
        </p:spPr>
        <p:txBody>
          <a:bodyPr vert="horz" lIns="91440" tIns="45720" rIns="91440" bIns="45720" rtlCol="0" anchor="ctr"/>
          <a:lstStyle>
            <a:lvl1pPr algn="r">
              <a:defRPr sz="1000">
                <a:solidFill>
                  <a:schemeClr val="tx1"/>
                </a:solidFill>
              </a:defRPr>
            </a:lvl1pPr>
          </a:lstStyle>
          <a:p>
            <a:r>
              <a:rPr lang="en-US"/>
              <a:t>I-270 Corridor</a:t>
            </a:r>
          </a:p>
        </p:txBody>
      </p:sp>
      <p:sp>
        <p:nvSpPr>
          <p:cNvPr id="6" name="Slide Number Placeholder 5">
            <a:extLst>
              <a:ext uri="{FF2B5EF4-FFF2-40B4-BE49-F238E27FC236}">
                <a16:creationId xmlns:a16="http://schemas.microsoft.com/office/drawing/2014/main" id="{7850AECC-4788-40A0-B37D-1B5BF63F16C3}"/>
              </a:ext>
            </a:extLst>
          </p:cNvPr>
          <p:cNvSpPr>
            <a:spLocks noGrp="1"/>
          </p:cNvSpPr>
          <p:nvPr>
            <p:ph type="sldNum" sz="quarter" idx="4"/>
          </p:nvPr>
        </p:nvSpPr>
        <p:spPr>
          <a:xfrm>
            <a:off x="10998558" y="6500321"/>
            <a:ext cx="1063580" cy="365125"/>
          </a:xfrm>
          <a:prstGeom prst="rect">
            <a:avLst/>
          </a:prstGeom>
        </p:spPr>
        <p:txBody>
          <a:bodyPr vert="horz" lIns="91440" tIns="45720" rIns="91440" bIns="45720" rtlCol="0" anchor="ctr"/>
          <a:lstStyle>
            <a:lvl1pPr algn="r">
              <a:defRPr sz="1000">
                <a:solidFill>
                  <a:schemeClr val="bg1"/>
                </a:solidFill>
              </a:defRPr>
            </a:lvl1pPr>
          </a:lstStyle>
          <a:p>
            <a:fld id="{AF99075F-B0EC-4BBC-8B63-372D11DADCBF}" type="slidenum">
              <a:rPr lang="en-US" smtClean="0"/>
              <a:pPr/>
              <a:t>‹#›</a:t>
            </a:fld>
            <a:endParaRPr lang="en-US"/>
          </a:p>
        </p:txBody>
      </p:sp>
      <p:sp>
        <p:nvSpPr>
          <p:cNvPr id="9" name="Rectangle 8">
            <a:extLst>
              <a:ext uri="{FF2B5EF4-FFF2-40B4-BE49-F238E27FC236}">
                <a16:creationId xmlns:a16="http://schemas.microsoft.com/office/drawing/2014/main" id="{2AC21C1F-DD99-4999-98E1-55F02CC17925}"/>
              </a:ext>
            </a:extLst>
          </p:cNvPr>
          <p:cNvSpPr/>
          <p:nvPr userDrawn="1"/>
        </p:nvSpPr>
        <p:spPr>
          <a:xfrm>
            <a:off x="-80727" y="6753600"/>
            <a:ext cx="617477" cy="153888"/>
          </a:xfrm>
          <a:prstGeom prst="rect">
            <a:avLst/>
          </a:prstGeom>
        </p:spPr>
        <p:txBody>
          <a:bodyPr wrap="none">
            <a:spAutoFit/>
          </a:bodyPr>
          <a:lstStyle/>
          <a:p>
            <a:r>
              <a:rPr lang="en-US" sz="400">
                <a:solidFill>
                  <a:schemeClr val="bg1">
                    <a:lumMod val="95000"/>
                  </a:schemeClr>
                </a:solidFill>
                <a:latin typeface="Trebuchet MS" panose="020B0603020202020204" pitchFamily="34" charset="0"/>
              </a:rPr>
              <a:t>PPS0504201113BOI</a:t>
            </a:r>
          </a:p>
        </p:txBody>
      </p:sp>
    </p:spTree>
    <p:extLst>
      <p:ext uri="{BB962C8B-B14F-4D97-AF65-F5344CB8AC3E}">
        <p14:creationId xmlns:p14="http://schemas.microsoft.com/office/powerpoint/2010/main" val="68695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6" r:id="rId4"/>
    <p:sldLayoutId id="2147483651" r:id="rId5"/>
    <p:sldLayoutId id="2147483652" r:id="rId6"/>
    <p:sldLayoutId id="2147483653" r:id="rId7"/>
    <p:sldLayoutId id="2147483654" r:id="rId8"/>
    <p:sldLayoutId id="2147483655"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Wingdings" panose="05000000000000000000" pitchFamily="2" charset="2"/>
        <a:buChar char="§"/>
        <a:defRPr sz="28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chemeClr val="accent4"/>
        </a:buClr>
        <a:buFont typeface="Wingdings" panose="05000000000000000000" pitchFamily="2" charset="2"/>
        <a:buChar char=""/>
        <a:defRPr sz="2400" b="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chemeClr val="accent4"/>
        </a:buClr>
        <a:buFont typeface="Trebuchet MS" panose="020B0603020202020204" pitchFamily="34" charset="0"/>
        <a:buChar char="—"/>
        <a:defRPr sz="1800" b="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chemeClr val="accent4"/>
        </a:buClr>
        <a:buFont typeface="Trebuchet MS" panose="020B0603020202020204" pitchFamily="34" charset="0"/>
        <a:buChar char="–"/>
        <a:defRPr sz="18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A river with grass and trees&#10;&#10;Description automatically generated">
            <a:extLst>
              <a:ext uri="{FF2B5EF4-FFF2-40B4-BE49-F238E27FC236}">
                <a16:creationId xmlns:a16="http://schemas.microsoft.com/office/drawing/2014/main" id="{96350098-18C4-4CCE-B90E-FA5E46416F9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8986" b="16014"/>
          <a:stretch/>
        </p:blipFill>
        <p:spPr>
          <a:xfrm>
            <a:off x="20" y="10"/>
            <a:ext cx="6095980" cy="3428990"/>
          </a:xfrm>
          <a:prstGeom prst="rect">
            <a:avLst/>
          </a:prstGeom>
        </p:spPr>
      </p:pic>
      <p:pic>
        <p:nvPicPr>
          <p:cNvPr id="11" name="Content Placeholder 10">
            <a:extLst>
              <a:ext uri="{FF2B5EF4-FFF2-40B4-BE49-F238E27FC236}">
                <a16:creationId xmlns:a16="http://schemas.microsoft.com/office/drawing/2014/main" id="{628BD49A-5E99-4991-974F-B3777DC06F9F}"/>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3442" b="21558"/>
          <a:stretch/>
        </p:blipFill>
        <p:spPr>
          <a:xfrm>
            <a:off x="6096000" y="10"/>
            <a:ext cx="6096000" cy="3428990"/>
          </a:xfrm>
          <a:prstGeom prst="rect">
            <a:avLst/>
          </a:prstGeom>
        </p:spPr>
      </p:pic>
      <p:pic>
        <p:nvPicPr>
          <p:cNvPr id="18" name="Picture 17" descr="A sign on the side of the road&#10;&#10;Description automatically generated">
            <a:extLst>
              <a:ext uri="{FF2B5EF4-FFF2-40B4-BE49-F238E27FC236}">
                <a16:creationId xmlns:a16="http://schemas.microsoft.com/office/drawing/2014/main" id="{EE13AADF-2B93-4F89-B93A-1AAE78ABBB3B}"/>
              </a:ext>
            </a:extLst>
          </p:cNvPr>
          <p:cNvPicPr>
            <a:picLocks noChangeAspect="1"/>
          </p:cNvPicPr>
          <p:nvPr/>
        </p:nvPicPr>
        <p:blipFill rotWithShape="1">
          <a:blip r:embed="rId5">
            <a:extLst>
              <a:ext uri="{28A0092B-C50C-407E-A947-70E740481C1C}">
                <a14:useLocalDpi xmlns:a14="http://schemas.microsoft.com/office/drawing/2010/main" val="0"/>
              </a:ext>
            </a:extLst>
          </a:blip>
          <a:srcRect t="15368" b="9632"/>
          <a:stretch/>
        </p:blipFill>
        <p:spPr>
          <a:xfrm>
            <a:off x="6096020" y="3429000"/>
            <a:ext cx="6095980" cy="3429000"/>
          </a:xfrm>
          <a:prstGeom prst="rect">
            <a:avLst/>
          </a:prstGeom>
        </p:spPr>
      </p:pic>
      <p:pic>
        <p:nvPicPr>
          <p:cNvPr id="16" name="Picture 15" descr="A large green field with trees in the background&#10;&#10;Description automatically generated">
            <a:extLst>
              <a:ext uri="{FF2B5EF4-FFF2-40B4-BE49-F238E27FC236}">
                <a16:creationId xmlns:a16="http://schemas.microsoft.com/office/drawing/2014/main" id="{4638E723-DC61-404A-97E8-187C8459008D}"/>
              </a:ext>
            </a:extLst>
          </p:cNvPr>
          <p:cNvPicPr>
            <a:picLocks noChangeAspect="1"/>
          </p:cNvPicPr>
          <p:nvPr/>
        </p:nvPicPr>
        <p:blipFill rotWithShape="1">
          <a:blip r:embed="rId6">
            <a:extLst>
              <a:ext uri="{28A0092B-C50C-407E-A947-70E740481C1C}">
                <a14:useLocalDpi xmlns:a14="http://schemas.microsoft.com/office/drawing/2010/main" val="0"/>
              </a:ext>
            </a:extLst>
          </a:blip>
          <a:srcRect t="2286" b="22714"/>
          <a:stretch/>
        </p:blipFill>
        <p:spPr>
          <a:xfrm>
            <a:off x="-10" y="3428990"/>
            <a:ext cx="6096000" cy="3429000"/>
          </a:xfrm>
          <a:prstGeom prst="rect">
            <a:avLst/>
          </a:prstGeom>
        </p:spPr>
      </p:pic>
      <p:sp>
        <p:nvSpPr>
          <p:cNvPr id="23" name="Rectangle 2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ame 2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4286858" y="1363288"/>
            <a:ext cx="3618284" cy="4450196"/>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Community &amp; Environmental Resource </a:t>
            </a:r>
            <a:br>
              <a:rPr lang="en-US" sz="3600" kern="1200" dirty="0">
                <a:solidFill>
                  <a:srgbClr val="080808"/>
                </a:solidFill>
                <a:latin typeface="+mj-lt"/>
                <a:ea typeface="+mj-ea"/>
                <a:cs typeface="+mj-cs"/>
              </a:rPr>
            </a:br>
            <a:r>
              <a:rPr lang="en-US" sz="3600" kern="1200" dirty="0">
                <a:solidFill>
                  <a:srgbClr val="080808"/>
                </a:solidFill>
                <a:latin typeface="+mj-lt"/>
                <a:ea typeface="+mj-ea"/>
                <a:cs typeface="+mj-cs"/>
              </a:rPr>
              <a:t>Evaluation</a:t>
            </a:r>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a:xfrm>
            <a:off x="9301457" y="6356350"/>
            <a:ext cx="2568811" cy="365125"/>
          </a:xfrm>
        </p:spPr>
        <p:txBody>
          <a:bodyPr vert="horz" lIns="91440" tIns="45720" rIns="91440" bIns="45720" rtlCol="0" anchor="ctr">
            <a:normAutofit/>
          </a:bodyPr>
          <a:lstStyle/>
          <a:p>
            <a:pPr>
              <a:spcAft>
                <a:spcPts val="600"/>
              </a:spcAft>
            </a:pPr>
            <a:fld id="{AF99075F-B0EC-4BBC-8B63-372D11DADCBF}" type="slidenum">
              <a:rPr lang="en-US" sz="1200">
                <a:solidFill>
                  <a:srgbClr val="FFFFFF"/>
                </a:solidFill>
              </a:rPr>
              <a:pPr>
                <a:spcAft>
                  <a:spcPts val="600"/>
                </a:spcAft>
              </a:pPr>
              <a:t>1</a:t>
            </a:fld>
            <a:endParaRPr lang="en-US" sz="1200">
              <a:solidFill>
                <a:srgbClr val="FFFFFF"/>
              </a:solidFill>
            </a:endParaRPr>
          </a:p>
        </p:txBody>
      </p:sp>
    </p:spTree>
    <p:extLst>
      <p:ext uri="{BB962C8B-B14F-4D97-AF65-F5344CB8AC3E}">
        <p14:creationId xmlns:p14="http://schemas.microsoft.com/office/powerpoint/2010/main" val="2841896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C0CC545-A55F-4CB1-A2E0-8CBDB36EA8A4}"/>
              </a:ext>
            </a:extLst>
          </p:cNvPr>
          <p:cNvSpPr>
            <a:spLocks noGrp="1"/>
          </p:cNvSpPr>
          <p:nvPr>
            <p:ph type="title"/>
          </p:nvPr>
        </p:nvSpPr>
        <p:spPr>
          <a:xfrm>
            <a:off x="394952" y="1528354"/>
            <a:ext cx="4376535" cy="3905796"/>
          </a:xfrm>
        </p:spPr>
        <p:txBody>
          <a:bodyPr>
            <a:normAutofit/>
          </a:bodyPr>
          <a:lstStyle/>
          <a:p>
            <a:r>
              <a:rPr lang="en-US" sz="2400" i="1" dirty="0"/>
              <a:t>“To enhance the quality of life and the environment of the citizens of Colorado by creating an integrated transportation system that focuses on safely moving people and goods by offering convenient linkages among modal choices.”</a:t>
            </a:r>
            <a:br>
              <a:rPr lang="en-US" sz="2400" i="1" dirty="0"/>
            </a:br>
            <a:br>
              <a:rPr lang="en-US" sz="2400" i="1" dirty="0"/>
            </a:br>
            <a:r>
              <a:rPr lang="en-US" sz="2400" i="1" dirty="0"/>
              <a:t>CDOT Vision Statement</a:t>
            </a:r>
          </a:p>
        </p:txBody>
      </p:sp>
      <p:pic>
        <p:nvPicPr>
          <p:cNvPr id="17" name="Content Placeholder 16" descr="A sign on the side of a mountain&#10;&#10;Description automatically generated">
            <a:extLst>
              <a:ext uri="{FF2B5EF4-FFF2-40B4-BE49-F238E27FC236}">
                <a16:creationId xmlns:a16="http://schemas.microsoft.com/office/drawing/2014/main" id="{390680CA-0F5A-43D6-A120-FC85B26F4F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73536" y="555812"/>
            <a:ext cx="4467669" cy="5781689"/>
          </a:xfrm>
        </p:spPr>
      </p:pic>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vert="horz" lIns="91440" tIns="45720" rIns="91440" bIns="45720" rtlCol="0" anchor="ctr">
            <a:normAutofit/>
          </a:bodyPr>
          <a:lstStyle/>
          <a:p>
            <a:pPr>
              <a:spcAft>
                <a:spcPts val="600"/>
              </a:spcAft>
            </a:pPr>
            <a:fld id="{AF99075F-B0EC-4BBC-8B63-372D11DADCBF}" type="slidenum">
              <a:rPr lang="en-US" sz="1200">
                <a:solidFill>
                  <a:srgbClr val="FFFFFF"/>
                </a:solidFill>
              </a:rPr>
              <a:pPr>
                <a:spcAft>
                  <a:spcPts val="600"/>
                </a:spcAft>
              </a:pPr>
              <a:t>10</a:t>
            </a:fld>
            <a:endParaRPr lang="en-US" sz="1200">
              <a:solidFill>
                <a:srgbClr val="FFFFFF"/>
              </a:solidFill>
            </a:endParaRPr>
          </a:p>
        </p:txBody>
      </p:sp>
    </p:spTree>
    <p:extLst>
      <p:ext uri="{BB962C8B-B14F-4D97-AF65-F5344CB8AC3E}">
        <p14:creationId xmlns:p14="http://schemas.microsoft.com/office/powerpoint/2010/main" val="1075234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n-US" dirty="0"/>
              <a:t>Community &amp; Environmental Resources</a:t>
            </a:r>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2</a:t>
            </a:fld>
            <a:endParaRPr lang="en-US"/>
          </a:p>
        </p:txBody>
      </p:sp>
      <p:pic>
        <p:nvPicPr>
          <p:cNvPr id="7" name="Picture 6">
            <a:extLst>
              <a:ext uri="{FF2B5EF4-FFF2-40B4-BE49-F238E27FC236}">
                <a16:creationId xmlns:a16="http://schemas.microsoft.com/office/drawing/2014/main" id="{2CB63B68-9B37-4158-ADAD-561068036E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659" y="1125364"/>
            <a:ext cx="11902447" cy="5219478"/>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8134" y="5654014"/>
            <a:ext cx="561975" cy="628650"/>
          </a:xfrm>
          <a:prstGeom prst="rect">
            <a:avLst/>
          </a:prstGeom>
        </p:spPr>
      </p:pic>
    </p:spTree>
    <p:extLst>
      <p:ext uri="{BB962C8B-B14F-4D97-AF65-F5344CB8AC3E}">
        <p14:creationId xmlns:p14="http://schemas.microsoft.com/office/powerpoint/2010/main" val="919419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n-US" dirty="0"/>
              <a:t>Community &amp; Environmental Resources</a:t>
            </a:r>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3</a:t>
            </a:fld>
            <a:endParaRPr lang="en-US"/>
          </a:p>
        </p:txBody>
      </p:sp>
      <p:pic>
        <p:nvPicPr>
          <p:cNvPr id="4" name="Picture 3">
            <a:extLst>
              <a:ext uri="{FF2B5EF4-FFF2-40B4-BE49-F238E27FC236}">
                <a16:creationId xmlns:a16="http://schemas.microsoft.com/office/drawing/2014/main" id="{574631E0-D7A2-4526-8ECB-348CF84E2C67}"/>
              </a:ext>
            </a:extLst>
          </p:cNvPr>
          <p:cNvPicPr>
            <a:picLocks noChangeAspect="1"/>
          </p:cNvPicPr>
          <p:nvPr/>
        </p:nvPicPr>
        <p:blipFill rotWithShape="1">
          <a:blip r:embed="rId3">
            <a:extLst>
              <a:ext uri="{28A0092B-C50C-407E-A947-70E740481C1C}">
                <a14:useLocalDpi xmlns:a14="http://schemas.microsoft.com/office/drawing/2010/main" val="0"/>
              </a:ext>
            </a:extLst>
          </a:blip>
          <a:srcRect l="2281" t="27638" r="1399" b="6945"/>
          <a:stretch/>
        </p:blipFill>
        <p:spPr>
          <a:xfrm>
            <a:off x="140374" y="1123951"/>
            <a:ext cx="11955837" cy="5253964"/>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1013" y="5679772"/>
            <a:ext cx="561975" cy="628650"/>
          </a:xfrm>
          <a:prstGeom prst="rect">
            <a:avLst/>
          </a:prstGeom>
        </p:spPr>
      </p:pic>
    </p:spTree>
    <p:extLst>
      <p:ext uri="{BB962C8B-B14F-4D97-AF65-F5344CB8AC3E}">
        <p14:creationId xmlns:p14="http://schemas.microsoft.com/office/powerpoint/2010/main" val="3992139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n-US" dirty="0"/>
              <a:t>Community &amp; Environmental Resources</a:t>
            </a:r>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4</a:t>
            </a:fld>
            <a:endParaRPr lang="en-US"/>
          </a:p>
        </p:txBody>
      </p:sp>
      <p:pic>
        <p:nvPicPr>
          <p:cNvPr id="4" name="Picture 3">
            <a:extLst>
              <a:ext uri="{FF2B5EF4-FFF2-40B4-BE49-F238E27FC236}">
                <a16:creationId xmlns:a16="http://schemas.microsoft.com/office/drawing/2014/main" id="{574631E0-D7A2-4526-8ECB-348CF84E2C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374" y="1127773"/>
            <a:ext cx="11955837" cy="5246319"/>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1013" y="5679772"/>
            <a:ext cx="561975" cy="628650"/>
          </a:xfrm>
          <a:prstGeom prst="rect">
            <a:avLst/>
          </a:prstGeom>
        </p:spPr>
      </p:pic>
    </p:spTree>
    <p:extLst>
      <p:ext uri="{BB962C8B-B14F-4D97-AF65-F5344CB8AC3E}">
        <p14:creationId xmlns:p14="http://schemas.microsoft.com/office/powerpoint/2010/main" val="3453929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n-US" dirty="0"/>
              <a:t>Community &amp; Environmental Resources</a:t>
            </a:r>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5</a:t>
            </a:fld>
            <a:endParaRPr lang="en-US"/>
          </a:p>
        </p:txBody>
      </p:sp>
      <p:pic>
        <p:nvPicPr>
          <p:cNvPr id="4" name="Picture 3">
            <a:extLst>
              <a:ext uri="{FF2B5EF4-FFF2-40B4-BE49-F238E27FC236}">
                <a16:creationId xmlns:a16="http://schemas.microsoft.com/office/drawing/2014/main" id="{6CA9F55B-33DB-495E-AB54-D5AF208C99AD}"/>
              </a:ext>
            </a:extLst>
          </p:cNvPr>
          <p:cNvPicPr>
            <a:picLocks noChangeAspect="1"/>
          </p:cNvPicPr>
          <p:nvPr/>
        </p:nvPicPr>
        <p:blipFill rotWithShape="1">
          <a:blip r:embed="rId3">
            <a:extLst>
              <a:ext uri="{28A0092B-C50C-407E-A947-70E740481C1C}">
                <a14:useLocalDpi xmlns:a14="http://schemas.microsoft.com/office/drawing/2010/main" val="0"/>
              </a:ext>
            </a:extLst>
          </a:blip>
          <a:srcRect l="2084" t="27541" r="1435" b="6764"/>
          <a:stretch/>
        </p:blipFill>
        <p:spPr>
          <a:xfrm>
            <a:off x="140374" y="1107078"/>
            <a:ext cx="11893289" cy="5239981"/>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9497" y="5641135"/>
            <a:ext cx="561975" cy="628650"/>
          </a:xfrm>
          <a:prstGeom prst="rect">
            <a:avLst/>
          </a:prstGeom>
        </p:spPr>
      </p:pic>
    </p:spTree>
    <p:extLst>
      <p:ext uri="{BB962C8B-B14F-4D97-AF65-F5344CB8AC3E}">
        <p14:creationId xmlns:p14="http://schemas.microsoft.com/office/powerpoint/2010/main" val="464011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n-US" dirty="0"/>
              <a:t>Community &amp; Environmental Resources</a:t>
            </a:r>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smtClean="0"/>
              <a:pPr/>
              <a:t>6</a:t>
            </a:fld>
            <a:endParaRPr lang="en-US"/>
          </a:p>
        </p:txBody>
      </p:sp>
      <p:pic>
        <p:nvPicPr>
          <p:cNvPr id="4" name="Picture 3">
            <a:extLst>
              <a:ext uri="{FF2B5EF4-FFF2-40B4-BE49-F238E27FC236}">
                <a16:creationId xmlns:a16="http://schemas.microsoft.com/office/drawing/2014/main" id="{137193B9-9010-4DD6-ACCB-0C595C754EDC}"/>
              </a:ext>
            </a:extLst>
          </p:cNvPr>
          <p:cNvPicPr>
            <a:picLocks noChangeAspect="1"/>
          </p:cNvPicPr>
          <p:nvPr/>
        </p:nvPicPr>
        <p:blipFill rotWithShape="1">
          <a:blip r:embed="rId3">
            <a:extLst>
              <a:ext uri="{28A0092B-C50C-407E-A947-70E740481C1C}">
                <a14:useLocalDpi xmlns:a14="http://schemas.microsoft.com/office/drawing/2010/main" val="0"/>
              </a:ext>
            </a:extLst>
          </a:blip>
          <a:srcRect l="2084" t="27499" r="1435" b="6807"/>
          <a:stretch/>
        </p:blipFill>
        <p:spPr>
          <a:xfrm>
            <a:off x="127496" y="1107583"/>
            <a:ext cx="11904805" cy="5245055"/>
          </a:xfrm>
          <a:prstGeom prst="rect">
            <a:avLst/>
          </a:prstGeom>
        </p:spPr>
      </p:pic>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5255" y="5654014"/>
            <a:ext cx="561975" cy="628650"/>
          </a:xfrm>
          <a:prstGeom prst="rect">
            <a:avLst/>
          </a:prstGeom>
        </p:spPr>
      </p:pic>
    </p:spTree>
    <p:extLst>
      <p:ext uri="{BB962C8B-B14F-4D97-AF65-F5344CB8AC3E}">
        <p14:creationId xmlns:p14="http://schemas.microsoft.com/office/powerpoint/2010/main" val="3225090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E11866-6C03-4113-8842-4F348509756F}"/>
              </a:ext>
            </a:extLst>
          </p:cNvPr>
          <p:cNvPicPr>
            <a:picLocks noChangeAspect="1"/>
          </p:cNvPicPr>
          <p:nvPr/>
        </p:nvPicPr>
        <p:blipFill rotWithShape="1">
          <a:blip r:embed="rId3">
            <a:extLst>
              <a:ext uri="{28A0092B-C50C-407E-A947-70E740481C1C}">
                <a14:useLocalDpi xmlns:a14="http://schemas.microsoft.com/office/drawing/2010/main" val="0"/>
              </a:ext>
            </a:extLst>
          </a:blip>
          <a:srcRect l="2190" t="27593" r="1471" b="6778"/>
          <a:stretch/>
        </p:blipFill>
        <p:spPr>
          <a:xfrm>
            <a:off x="162557" y="1118464"/>
            <a:ext cx="11848781" cy="5222895"/>
          </a:xfrm>
          <a:prstGeom prst="rect">
            <a:avLst/>
          </a:prstGeom>
        </p:spPr>
      </p:pic>
      <p:sp>
        <p:nvSpPr>
          <p:cNvPr id="2" name="Title 1">
            <a:extLst>
              <a:ext uri="{FF2B5EF4-FFF2-40B4-BE49-F238E27FC236}">
                <a16:creationId xmlns:a16="http://schemas.microsoft.com/office/drawing/2014/main" id="{DD906580-6F34-4B91-B7EA-B2B758A8EFCB}"/>
              </a:ext>
            </a:extLst>
          </p:cNvPr>
          <p:cNvSpPr>
            <a:spLocks noGrp="1"/>
          </p:cNvSpPr>
          <p:nvPr>
            <p:ph type="title"/>
          </p:nvPr>
        </p:nvSpPr>
        <p:spPr>
          <a:xfrm>
            <a:off x="51516" y="159715"/>
            <a:ext cx="11410682" cy="882968"/>
          </a:xfrm>
        </p:spPr>
        <p:txBody>
          <a:bodyPr/>
          <a:lstStyle/>
          <a:p>
            <a:r>
              <a:rPr lang="en-US" dirty="0"/>
              <a:t>Community &amp; Environmental Resources</a:t>
            </a:r>
          </a:p>
        </p:txBody>
      </p:sp>
      <p:sp>
        <p:nvSpPr>
          <p:cNvPr id="6" name="Slide Number Placeholder 5">
            <a:extLst>
              <a:ext uri="{FF2B5EF4-FFF2-40B4-BE49-F238E27FC236}">
                <a16:creationId xmlns:a16="http://schemas.microsoft.com/office/drawing/2014/main" id="{98F2018E-9851-466F-BCC8-3DB049DC6C2F}"/>
              </a:ext>
            </a:extLst>
          </p:cNvPr>
          <p:cNvSpPr>
            <a:spLocks noGrp="1"/>
          </p:cNvSpPr>
          <p:nvPr>
            <p:ph type="sldNum" sz="quarter" idx="12"/>
          </p:nvPr>
        </p:nvSpPr>
        <p:spPr/>
        <p:txBody>
          <a:bodyPr/>
          <a:lstStyle/>
          <a:p>
            <a:fld id="{AF99075F-B0EC-4BBC-8B63-372D11DADCBF}" type="slidenum">
              <a:rPr lang="en-US" dirty="0" smtClean="0"/>
              <a:pPr/>
              <a:t>7</a:t>
            </a:fld>
            <a:endParaRPr lang="en-US" dirty="0"/>
          </a:p>
        </p:txBody>
      </p:sp>
      <p:pic>
        <p:nvPicPr>
          <p:cNvPr id="9" name="Picture 8">
            <a:extLst>
              <a:ext uri="{FF2B5EF4-FFF2-40B4-BE49-F238E27FC236}">
                <a16:creationId xmlns:a16="http://schemas.microsoft.com/office/drawing/2014/main" id="{1FF71B0F-CF47-40C5-AD9C-6C52A1C496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7174" y="5617438"/>
            <a:ext cx="561975" cy="628650"/>
          </a:xfrm>
          <a:prstGeom prst="rect">
            <a:avLst/>
          </a:prstGeom>
        </p:spPr>
      </p:pic>
      <p:sp>
        <p:nvSpPr>
          <p:cNvPr id="3" name="Oval 2">
            <a:extLst>
              <a:ext uri="{FF2B5EF4-FFF2-40B4-BE49-F238E27FC236}">
                <a16:creationId xmlns:a16="http://schemas.microsoft.com/office/drawing/2014/main" id="{9F891E73-A486-4951-9992-D4A9E3891C27}"/>
              </a:ext>
            </a:extLst>
          </p:cNvPr>
          <p:cNvSpPr/>
          <p:nvPr/>
        </p:nvSpPr>
        <p:spPr>
          <a:xfrm>
            <a:off x="1767842" y="2887098"/>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1791A4-B592-4311-8AEA-93FC4EE39DE9}"/>
              </a:ext>
            </a:extLst>
          </p:cNvPr>
          <p:cNvSpPr/>
          <p:nvPr/>
        </p:nvSpPr>
        <p:spPr>
          <a:xfrm>
            <a:off x="2870735" y="3019445"/>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F7DA947-10BD-424C-80C2-566B70B49067}"/>
              </a:ext>
            </a:extLst>
          </p:cNvPr>
          <p:cNvSpPr/>
          <p:nvPr/>
        </p:nvSpPr>
        <p:spPr>
          <a:xfrm>
            <a:off x="3255747" y="3091636"/>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8804D2-3E60-444B-B6E8-1A00024F35D9}"/>
              </a:ext>
            </a:extLst>
          </p:cNvPr>
          <p:cNvSpPr/>
          <p:nvPr/>
        </p:nvSpPr>
        <p:spPr>
          <a:xfrm>
            <a:off x="3943553" y="3199918"/>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BBCFAE3-3348-44EC-AF34-72DBA66439C7}"/>
              </a:ext>
            </a:extLst>
          </p:cNvPr>
          <p:cNvSpPr/>
          <p:nvPr/>
        </p:nvSpPr>
        <p:spPr>
          <a:xfrm>
            <a:off x="4330570" y="3272109"/>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A2F33B8-4D09-4B0B-8723-D17BF596D215}"/>
              </a:ext>
            </a:extLst>
          </p:cNvPr>
          <p:cNvSpPr/>
          <p:nvPr/>
        </p:nvSpPr>
        <p:spPr>
          <a:xfrm>
            <a:off x="5497374" y="3476644"/>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C163F1-E7EB-4C1D-A00E-9EB9D98EABB5}"/>
              </a:ext>
            </a:extLst>
          </p:cNvPr>
          <p:cNvSpPr/>
          <p:nvPr/>
        </p:nvSpPr>
        <p:spPr>
          <a:xfrm>
            <a:off x="5987916" y="3548834"/>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2A72AA-8871-4701-95D9-94B7481241F1}"/>
              </a:ext>
            </a:extLst>
          </p:cNvPr>
          <p:cNvSpPr/>
          <p:nvPr/>
        </p:nvSpPr>
        <p:spPr>
          <a:xfrm>
            <a:off x="6610039" y="3705245"/>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51D76EE-2610-4A56-B955-B845F35B1397}"/>
              </a:ext>
            </a:extLst>
          </p:cNvPr>
          <p:cNvSpPr/>
          <p:nvPr/>
        </p:nvSpPr>
        <p:spPr>
          <a:xfrm>
            <a:off x="7009575" y="3765402"/>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B208A3F-581D-43B0-AA94-3084B1A5DDB1}"/>
              </a:ext>
            </a:extLst>
          </p:cNvPr>
          <p:cNvSpPr/>
          <p:nvPr/>
        </p:nvSpPr>
        <p:spPr>
          <a:xfrm>
            <a:off x="10648842" y="3614611"/>
            <a:ext cx="324853" cy="312821"/>
          </a:xfrm>
          <a:prstGeom prst="ellipse">
            <a:avLst/>
          </a:pr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CB67612-7F4D-4E1C-83F4-2A83D8846C36}"/>
              </a:ext>
            </a:extLst>
          </p:cNvPr>
          <p:cNvSpPr/>
          <p:nvPr/>
        </p:nvSpPr>
        <p:spPr>
          <a:xfrm>
            <a:off x="7125653" y="3368607"/>
            <a:ext cx="3195637" cy="709612"/>
          </a:xfrm>
          <a:custGeom>
            <a:avLst/>
            <a:gdLst>
              <a:gd name="connsiteX0" fmla="*/ 3190875 w 3195637"/>
              <a:gd name="connsiteY0" fmla="*/ 104775 h 671512"/>
              <a:gd name="connsiteX1" fmla="*/ 2976562 w 3195637"/>
              <a:gd name="connsiteY1" fmla="*/ 28575 h 671512"/>
              <a:gd name="connsiteX2" fmla="*/ 2662237 w 3195637"/>
              <a:gd name="connsiteY2" fmla="*/ 4762 h 671512"/>
              <a:gd name="connsiteX3" fmla="*/ 2005012 w 3195637"/>
              <a:gd name="connsiteY3" fmla="*/ 0 h 671512"/>
              <a:gd name="connsiteX4" fmla="*/ 1619250 w 3195637"/>
              <a:gd name="connsiteY4" fmla="*/ 4762 h 671512"/>
              <a:gd name="connsiteX5" fmla="*/ 1362075 w 3195637"/>
              <a:gd name="connsiteY5" fmla="*/ 109537 h 671512"/>
              <a:gd name="connsiteX6" fmla="*/ 962025 w 3195637"/>
              <a:gd name="connsiteY6" fmla="*/ 376237 h 671512"/>
              <a:gd name="connsiteX7" fmla="*/ 561975 w 3195637"/>
              <a:gd name="connsiteY7" fmla="*/ 519112 h 671512"/>
              <a:gd name="connsiteX8" fmla="*/ 238125 w 3195637"/>
              <a:gd name="connsiteY8" fmla="*/ 523875 h 671512"/>
              <a:gd name="connsiteX9" fmla="*/ 61912 w 3195637"/>
              <a:gd name="connsiteY9" fmla="*/ 504825 h 671512"/>
              <a:gd name="connsiteX10" fmla="*/ 0 w 3195637"/>
              <a:gd name="connsiteY10" fmla="*/ 542925 h 671512"/>
              <a:gd name="connsiteX11" fmla="*/ 19050 w 3195637"/>
              <a:gd name="connsiteY11" fmla="*/ 642937 h 671512"/>
              <a:gd name="connsiteX12" fmla="*/ 119062 w 3195637"/>
              <a:gd name="connsiteY12" fmla="*/ 671512 h 671512"/>
              <a:gd name="connsiteX13" fmla="*/ 357187 w 3195637"/>
              <a:gd name="connsiteY13" fmla="*/ 657225 h 671512"/>
              <a:gd name="connsiteX14" fmla="*/ 657225 w 3195637"/>
              <a:gd name="connsiteY14" fmla="*/ 628650 h 671512"/>
              <a:gd name="connsiteX15" fmla="*/ 995362 w 3195637"/>
              <a:gd name="connsiteY15" fmla="*/ 504825 h 671512"/>
              <a:gd name="connsiteX16" fmla="*/ 1233487 w 3195637"/>
              <a:gd name="connsiteY16" fmla="*/ 361950 h 671512"/>
              <a:gd name="connsiteX17" fmla="*/ 1509712 w 3195637"/>
              <a:gd name="connsiteY17" fmla="*/ 238125 h 671512"/>
              <a:gd name="connsiteX18" fmla="*/ 1743075 w 3195637"/>
              <a:gd name="connsiteY18" fmla="*/ 180975 h 671512"/>
              <a:gd name="connsiteX19" fmla="*/ 2043112 w 3195637"/>
              <a:gd name="connsiteY19" fmla="*/ 171450 h 671512"/>
              <a:gd name="connsiteX20" fmla="*/ 2490787 w 3195637"/>
              <a:gd name="connsiteY20" fmla="*/ 190500 h 671512"/>
              <a:gd name="connsiteX21" fmla="*/ 2881312 w 3195637"/>
              <a:gd name="connsiteY21" fmla="*/ 228600 h 671512"/>
              <a:gd name="connsiteX22" fmla="*/ 3148012 w 3195637"/>
              <a:gd name="connsiteY22" fmla="*/ 276225 h 671512"/>
              <a:gd name="connsiteX23" fmla="*/ 3195637 w 3195637"/>
              <a:gd name="connsiteY23" fmla="*/ 219075 h 671512"/>
              <a:gd name="connsiteX24" fmla="*/ 3190875 w 3195637"/>
              <a:gd name="connsiteY24" fmla="*/ 104775 h 6715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357187 w 3195637"/>
              <a:gd name="connsiteY13" fmla="*/ 657225 h 709612"/>
              <a:gd name="connsiteX14" fmla="*/ 657225 w 3195637"/>
              <a:gd name="connsiteY14" fmla="*/ 628650 h 709612"/>
              <a:gd name="connsiteX15" fmla="*/ 995362 w 3195637"/>
              <a:gd name="connsiteY15" fmla="*/ 5048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657225 w 3195637"/>
              <a:gd name="connsiteY14" fmla="*/ 628650 h 709612"/>
              <a:gd name="connsiteX15" fmla="*/ 995362 w 3195637"/>
              <a:gd name="connsiteY15" fmla="*/ 5048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995362 w 3195637"/>
              <a:gd name="connsiteY15" fmla="*/ 5048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995362 w 3195637"/>
              <a:gd name="connsiteY15" fmla="*/ 5048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233487 w 3195637"/>
              <a:gd name="connsiteY16" fmla="*/ 361950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09712 w 3195637"/>
              <a:gd name="connsiteY17" fmla="*/ 238125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43075 w 3195637"/>
              <a:gd name="connsiteY18" fmla="*/ 180975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95462 w 3195637"/>
              <a:gd name="connsiteY18" fmla="*/ 185737 h 709612"/>
              <a:gd name="connsiteX19" fmla="*/ 2043112 w 3195637"/>
              <a:gd name="connsiteY19" fmla="*/ 17145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42937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95462 w 3195637"/>
              <a:gd name="connsiteY18" fmla="*/ 185737 h 709612"/>
              <a:gd name="connsiteX19" fmla="*/ 2128837 w 3195637"/>
              <a:gd name="connsiteY19" fmla="*/ 19050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76275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95462 w 3195637"/>
              <a:gd name="connsiteY18" fmla="*/ 185737 h 709612"/>
              <a:gd name="connsiteX19" fmla="*/ 2128837 w 3195637"/>
              <a:gd name="connsiteY19" fmla="*/ 19050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 name="connsiteX0" fmla="*/ 3190875 w 3195637"/>
              <a:gd name="connsiteY0" fmla="*/ 104775 h 709612"/>
              <a:gd name="connsiteX1" fmla="*/ 2976562 w 3195637"/>
              <a:gd name="connsiteY1" fmla="*/ 28575 h 709612"/>
              <a:gd name="connsiteX2" fmla="*/ 2662237 w 3195637"/>
              <a:gd name="connsiteY2" fmla="*/ 4762 h 709612"/>
              <a:gd name="connsiteX3" fmla="*/ 2005012 w 3195637"/>
              <a:gd name="connsiteY3" fmla="*/ 0 h 709612"/>
              <a:gd name="connsiteX4" fmla="*/ 1619250 w 3195637"/>
              <a:gd name="connsiteY4" fmla="*/ 4762 h 709612"/>
              <a:gd name="connsiteX5" fmla="*/ 1362075 w 3195637"/>
              <a:gd name="connsiteY5" fmla="*/ 109537 h 709612"/>
              <a:gd name="connsiteX6" fmla="*/ 962025 w 3195637"/>
              <a:gd name="connsiteY6" fmla="*/ 376237 h 709612"/>
              <a:gd name="connsiteX7" fmla="*/ 561975 w 3195637"/>
              <a:gd name="connsiteY7" fmla="*/ 519112 h 709612"/>
              <a:gd name="connsiteX8" fmla="*/ 238125 w 3195637"/>
              <a:gd name="connsiteY8" fmla="*/ 523875 h 709612"/>
              <a:gd name="connsiteX9" fmla="*/ 61912 w 3195637"/>
              <a:gd name="connsiteY9" fmla="*/ 504825 h 709612"/>
              <a:gd name="connsiteX10" fmla="*/ 0 w 3195637"/>
              <a:gd name="connsiteY10" fmla="*/ 542925 h 709612"/>
              <a:gd name="connsiteX11" fmla="*/ 19050 w 3195637"/>
              <a:gd name="connsiteY11" fmla="*/ 676275 h 709612"/>
              <a:gd name="connsiteX12" fmla="*/ 147637 w 3195637"/>
              <a:gd name="connsiteY12" fmla="*/ 709612 h 709612"/>
              <a:gd name="connsiteX13" fmla="*/ 438150 w 3195637"/>
              <a:gd name="connsiteY13" fmla="*/ 695325 h 709612"/>
              <a:gd name="connsiteX14" fmla="*/ 738187 w 3195637"/>
              <a:gd name="connsiteY14" fmla="*/ 638175 h 709612"/>
              <a:gd name="connsiteX15" fmla="*/ 1047749 w 3195637"/>
              <a:gd name="connsiteY15" fmla="*/ 542925 h 709612"/>
              <a:gd name="connsiteX16" fmla="*/ 1304925 w 3195637"/>
              <a:gd name="connsiteY16" fmla="*/ 366712 h 709612"/>
              <a:gd name="connsiteX17" fmla="*/ 1538287 w 3195637"/>
              <a:gd name="connsiteY17" fmla="*/ 242887 h 709612"/>
              <a:gd name="connsiteX18" fmla="*/ 1795462 w 3195637"/>
              <a:gd name="connsiteY18" fmla="*/ 185737 h 709612"/>
              <a:gd name="connsiteX19" fmla="*/ 2128837 w 3195637"/>
              <a:gd name="connsiteY19" fmla="*/ 190500 h 709612"/>
              <a:gd name="connsiteX20" fmla="*/ 2490787 w 3195637"/>
              <a:gd name="connsiteY20" fmla="*/ 190500 h 709612"/>
              <a:gd name="connsiteX21" fmla="*/ 2881312 w 3195637"/>
              <a:gd name="connsiteY21" fmla="*/ 228600 h 709612"/>
              <a:gd name="connsiteX22" fmla="*/ 3148012 w 3195637"/>
              <a:gd name="connsiteY22" fmla="*/ 276225 h 709612"/>
              <a:gd name="connsiteX23" fmla="*/ 3195637 w 3195637"/>
              <a:gd name="connsiteY23" fmla="*/ 219075 h 709612"/>
              <a:gd name="connsiteX24" fmla="*/ 3190875 w 3195637"/>
              <a:gd name="connsiteY24" fmla="*/ 104775 h 70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95637" h="709612">
                <a:moveTo>
                  <a:pt x="3190875" y="104775"/>
                </a:moveTo>
                <a:lnTo>
                  <a:pt x="2976562" y="28575"/>
                </a:lnTo>
                <a:lnTo>
                  <a:pt x="2662237" y="4762"/>
                </a:lnTo>
                <a:lnTo>
                  <a:pt x="2005012" y="0"/>
                </a:lnTo>
                <a:lnTo>
                  <a:pt x="1619250" y="4762"/>
                </a:lnTo>
                <a:lnTo>
                  <a:pt x="1362075" y="109537"/>
                </a:lnTo>
                <a:lnTo>
                  <a:pt x="962025" y="376237"/>
                </a:lnTo>
                <a:lnTo>
                  <a:pt x="561975" y="519112"/>
                </a:lnTo>
                <a:lnTo>
                  <a:pt x="238125" y="523875"/>
                </a:lnTo>
                <a:lnTo>
                  <a:pt x="61912" y="504825"/>
                </a:lnTo>
                <a:lnTo>
                  <a:pt x="0" y="542925"/>
                </a:lnTo>
                <a:cubicBezTo>
                  <a:pt x="6350" y="587375"/>
                  <a:pt x="-1587" y="612775"/>
                  <a:pt x="19050" y="676275"/>
                </a:cubicBezTo>
                <a:lnTo>
                  <a:pt x="147637" y="709612"/>
                </a:lnTo>
                <a:lnTo>
                  <a:pt x="438150" y="695325"/>
                </a:lnTo>
                <a:cubicBezTo>
                  <a:pt x="538162" y="676275"/>
                  <a:pt x="609600" y="681037"/>
                  <a:pt x="738187" y="638175"/>
                </a:cubicBezTo>
                <a:cubicBezTo>
                  <a:pt x="841374" y="606425"/>
                  <a:pt x="920750" y="603250"/>
                  <a:pt x="1047749" y="542925"/>
                </a:cubicBezTo>
                <a:cubicBezTo>
                  <a:pt x="1166812" y="482600"/>
                  <a:pt x="1243012" y="427037"/>
                  <a:pt x="1304925" y="366712"/>
                </a:cubicBezTo>
                <a:lnTo>
                  <a:pt x="1538287" y="242887"/>
                </a:lnTo>
                <a:lnTo>
                  <a:pt x="1795462" y="185737"/>
                </a:lnTo>
                <a:lnTo>
                  <a:pt x="2128837" y="190500"/>
                </a:lnTo>
                <a:lnTo>
                  <a:pt x="2490787" y="190500"/>
                </a:lnTo>
                <a:lnTo>
                  <a:pt x="2881312" y="228600"/>
                </a:lnTo>
                <a:lnTo>
                  <a:pt x="3148012" y="276225"/>
                </a:lnTo>
                <a:lnTo>
                  <a:pt x="3195637" y="219075"/>
                </a:lnTo>
                <a:lnTo>
                  <a:pt x="3190875" y="104775"/>
                </a:lnTo>
                <a:close/>
              </a:path>
            </a:pathLst>
          </a:custGeom>
          <a:solidFill>
            <a:srgbClr val="FFFF00">
              <a:alpha val="50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3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50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16" grpId="0" animBg="1"/>
      <p:bldP spid="17" grpId="0" animBg="1"/>
      <p:bldP spid="1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2919A4-8A1F-4D87-A9CE-5AE71E7ADEAA}"/>
              </a:ext>
            </a:extLst>
          </p:cNvPr>
          <p:cNvPicPr>
            <a:picLocks noChangeAspect="1"/>
          </p:cNvPicPr>
          <p:nvPr/>
        </p:nvPicPr>
        <p:blipFill>
          <a:blip r:embed="rId3">
            <a:alphaModFix amt="35000"/>
          </a:blip>
          <a:stretch>
            <a:fillRect/>
          </a:stretch>
        </p:blipFill>
        <p:spPr>
          <a:xfrm>
            <a:off x="0" y="1511300"/>
            <a:ext cx="12192000" cy="4702175"/>
          </a:xfrm>
          <a:prstGeom prst="rect">
            <a:avLst/>
          </a:prstGeom>
          <a:ln>
            <a:noFill/>
          </a:ln>
          <a:effectLst>
            <a:softEdge rad="112500"/>
          </a:effectLst>
        </p:spPr>
      </p:pic>
      <p:sp>
        <p:nvSpPr>
          <p:cNvPr id="3" name="Content Placeholder 2">
            <a:extLst>
              <a:ext uri="{FF2B5EF4-FFF2-40B4-BE49-F238E27FC236}">
                <a16:creationId xmlns:a16="http://schemas.microsoft.com/office/drawing/2014/main" id="{A230EADA-908E-40CB-B8F2-914CCFFE355B}"/>
              </a:ext>
            </a:extLst>
          </p:cNvPr>
          <p:cNvSpPr>
            <a:spLocks noGrp="1"/>
          </p:cNvSpPr>
          <p:nvPr>
            <p:ph idx="1"/>
          </p:nvPr>
        </p:nvSpPr>
        <p:spPr>
          <a:xfrm>
            <a:off x="284766" y="1602392"/>
            <a:ext cx="11410682" cy="1204308"/>
          </a:xfrm>
        </p:spPr>
        <p:txBody>
          <a:bodyPr/>
          <a:lstStyle/>
          <a:p>
            <a:pPr marL="0" indent="0" algn="ctr">
              <a:buNone/>
            </a:pPr>
            <a:r>
              <a:rPr lang="en-US" b="1" dirty="0"/>
              <a:t>Clean Air Act</a:t>
            </a:r>
          </a:p>
          <a:p>
            <a:pPr marL="0" indent="0" algn="ctr">
              <a:buNone/>
            </a:pPr>
            <a:r>
              <a:rPr lang="en-US" dirty="0"/>
              <a:t>Requires that the project achieve transportation conformity.</a:t>
            </a:r>
          </a:p>
          <a:p>
            <a:pPr lvl="1"/>
            <a:endParaRPr lang="en-US" dirty="0"/>
          </a:p>
          <a:p>
            <a:pPr marL="457200" lvl="1" indent="0">
              <a:buNone/>
            </a:pPr>
            <a:endParaRPr lang="en-US" dirty="0"/>
          </a:p>
        </p:txBody>
      </p:sp>
      <p:sp>
        <p:nvSpPr>
          <p:cNvPr id="6" name="Slide Number Placeholder 5">
            <a:extLst>
              <a:ext uri="{FF2B5EF4-FFF2-40B4-BE49-F238E27FC236}">
                <a16:creationId xmlns:a16="http://schemas.microsoft.com/office/drawing/2014/main" id="{021EF155-C650-49C6-B63E-E1416711084C}"/>
              </a:ext>
            </a:extLst>
          </p:cNvPr>
          <p:cNvSpPr>
            <a:spLocks noGrp="1"/>
          </p:cNvSpPr>
          <p:nvPr>
            <p:ph type="sldNum" sz="quarter" idx="12"/>
          </p:nvPr>
        </p:nvSpPr>
        <p:spPr/>
        <p:txBody>
          <a:bodyPr/>
          <a:lstStyle/>
          <a:p>
            <a:fld id="{AF99075F-B0EC-4BBC-8B63-372D11DADCBF}" type="slidenum">
              <a:rPr lang="en-US" smtClean="0"/>
              <a:pPr/>
              <a:t>8</a:t>
            </a:fld>
            <a:endParaRPr lang="en-US"/>
          </a:p>
        </p:txBody>
      </p:sp>
      <p:sp>
        <p:nvSpPr>
          <p:cNvPr id="10" name="Cloud 9">
            <a:extLst>
              <a:ext uri="{FF2B5EF4-FFF2-40B4-BE49-F238E27FC236}">
                <a16:creationId xmlns:a16="http://schemas.microsoft.com/office/drawing/2014/main" id="{3E6D6414-A669-4EEE-BAD9-F9EF59B8CE3C}"/>
              </a:ext>
            </a:extLst>
          </p:cNvPr>
          <p:cNvSpPr/>
          <p:nvPr/>
        </p:nvSpPr>
        <p:spPr>
          <a:xfrm>
            <a:off x="284766" y="2718455"/>
            <a:ext cx="4266484" cy="1933209"/>
          </a:xfrm>
          <a:prstGeom prst="cloud">
            <a:avLst/>
          </a:prstGeom>
          <a:gradFill flip="none" rotWithShape="1">
            <a:gsLst>
              <a:gs pos="0">
                <a:srgbClr val="4FD1FF">
                  <a:tint val="66000"/>
                  <a:satMod val="160000"/>
                </a:srgbClr>
              </a:gs>
              <a:gs pos="50000">
                <a:srgbClr val="4FD1FF">
                  <a:tint val="44500"/>
                  <a:satMod val="160000"/>
                </a:srgbClr>
              </a:gs>
              <a:gs pos="100000">
                <a:srgbClr val="4FD1FF">
                  <a:tint val="23500"/>
                  <a:satMod val="160000"/>
                </a:srgbClr>
              </a:gs>
            </a:gsLst>
            <a:lin ang="5400000" scaled="1"/>
            <a:tileRect/>
          </a:gradFill>
          <a:ln>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30000"/>
              </a:lnSpc>
            </a:pPr>
            <a:r>
              <a:rPr lang="en-US" dirty="0">
                <a:solidFill>
                  <a:schemeClr val="tx1"/>
                </a:solidFill>
              </a:rPr>
              <a:t>Project would not cause or contribute to any new localized violations</a:t>
            </a:r>
          </a:p>
        </p:txBody>
      </p:sp>
      <p:sp>
        <p:nvSpPr>
          <p:cNvPr id="11" name="Cloud 10">
            <a:extLst>
              <a:ext uri="{FF2B5EF4-FFF2-40B4-BE49-F238E27FC236}">
                <a16:creationId xmlns:a16="http://schemas.microsoft.com/office/drawing/2014/main" id="{0FC1D901-5E00-45AD-B598-DEC3FB1B69C6}"/>
              </a:ext>
            </a:extLst>
          </p:cNvPr>
          <p:cNvSpPr/>
          <p:nvPr/>
        </p:nvSpPr>
        <p:spPr>
          <a:xfrm>
            <a:off x="3990299" y="2718455"/>
            <a:ext cx="3849557" cy="3464545"/>
          </a:xfrm>
          <a:prstGeom prst="cloud">
            <a:avLst/>
          </a:prstGeom>
          <a:gradFill flip="none" rotWithShape="1">
            <a:gsLst>
              <a:gs pos="0">
                <a:srgbClr val="4FD1FF">
                  <a:tint val="66000"/>
                  <a:satMod val="160000"/>
                </a:srgbClr>
              </a:gs>
              <a:gs pos="50000">
                <a:srgbClr val="4FD1FF">
                  <a:tint val="44500"/>
                  <a:satMod val="160000"/>
                </a:srgbClr>
              </a:gs>
              <a:gs pos="100000">
                <a:srgbClr val="4FD1FF">
                  <a:tint val="23500"/>
                  <a:satMod val="160000"/>
                </a:srgbClr>
              </a:gs>
            </a:gsLst>
            <a:lin ang="5400000" scaled="1"/>
            <a:tileRect/>
          </a:gradFill>
          <a:ln>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30000"/>
              </a:lnSpc>
            </a:pPr>
            <a:r>
              <a:rPr lang="en-US" dirty="0">
                <a:solidFill>
                  <a:schemeClr val="tx1"/>
                </a:solidFill>
              </a:rPr>
              <a:t>Project would not increase the frequency or severity of any existing violations</a:t>
            </a:r>
          </a:p>
        </p:txBody>
      </p:sp>
      <p:sp>
        <p:nvSpPr>
          <p:cNvPr id="12" name="Cloud 11">
            <a:extLst>
              <a:ext uri="{FF2B5EF4-FFF2-40B4-BE49-F238E27FC236}">
                <a16:creationId xmlns:a16="http://schemas.microsoft.com/office/drawing/2014/main" id="{CAEAF841-2692-4C64-BD6F-1CAEEA1E2E7E}"/>
              </a:ext>
            </a:extLst>
          </p:cNvPr>
          <p:cNvSpPr/>
          <p:nvPr/>
        </p:nvSpPr>
        <p:spPr>
          <a:xfrm>
            <a:off x="7632270" y="2735810"/>
            <a:ext cx="4266484" cy="2984500"/>
          </a:xfrm>
          <a:prstGeom prst="cloud">
            <a:avLst/>
          </a:prstGeom>
          <a:gradFill flip="none" rotWithShape="1">
            <a:gsLst>
              <a:gs pos="0">
                <a:srgbClr val="4FD1FF">
                  <a:tint val="66000"/>
                  <a:satMod val="160000"/>
                </a:srgbClr>
              </a:gs>
              <a:gs pos="50000">
                <a:srgbClr val="4FD1FF">
                  <a:tint val="44500"/>
                  <a:satMod val="160000"/>
                </a:srgbClr>
              </a:gs>
              <a:gs pos="100000">
                <a:srgbClr val="4FD1FF">
                  <a:tint val="23500"/>
                  <a:satMod val="160000"/>
                </a:srgbClr>
              </a:gs>
            </a:gsLst>
            <a:lin ang="5400000" scaled="1"/>
            <a:tileRect/>
          </a:gradFill>
          <a:ln>
            <a:no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dirty="0">
                <a:solidFill>
                  <a:schemeClr val="tx1"/>
                </a:solidFill>
              </a:rPr>
              <a:t>Project would not delay attainment of national ambient air quality standards or required emission reductions</a:t>
            </a:r>
          </a:p>
        </p:txBody>
      </p:sp>
      <p:sp>
        <p:nvSpPr>
          <p:cNvPr id="13" name="Title 1">
            <a:extLst>
              <a:ext uri="{FF2B5EF4-FFF2-40B4-BE49-F238E27FC236}">
                <a16:creationId xmlns:a16="http://schemas.microsoft.com/office/drawing/2014/main" id="{9FADFBDB-5C10-4C47-A375-7C14BE34C4F2}"/>
              </a:ext>
            </a:extLst>
          </p:cNvPr>
          <p:cNvSpPr txBox="1">
            <a:spLocks/>
          </p:cNvSpPr>
          <p:nvPr/>
        </p:nvSpPr>
        <p:spPr>
          <a:xfrm>
            <a:off x="51516" y="159715"/>
            <a:ext cx="11410682" cy="882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Community &amp; Environmental Resources</a:t>
            </a:r>
            <a:endParaRPr lang="en-US" dirty="0"/>
          </a:p>
        </p:txBody>
      </p:sp>
    </p:spTree>
    <p:extLst>
      <p:ext uri="{BB962C8B-B14F-4D97-AF65-F5344CB8AC3E}">
        <p14:creationId xmlns:p14="http://schemas.microsoft.com/office/powerpoint/2010/main" val="231309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D486-BCB4-41B3-B56F-62F32E7C1292}"/>
              </a:ext>
            </a:extLst>
          </p:cNvPr>
          <p:cNvSpPr>
            <a:spLocks noGrp="1"/>
          </p:cNvSpPr>
          <p:nvPr>
            <p:ph type="title"/>
          </p:nvPr>
        </p:nvSpPr>
        <p:spPr>
          <a:xfrm>
            <a:off x="51515" y="-59882"/>
            <a:ext cx="11410682" cy="1325563"/>
          </a:xfrm>
        </p:spPr>
        <p:txBody>
          <a:bodyPr/>
          <a:lstStyle/>
          <a:p>
            <a:r>
              <a:rPr lang="en-US" dirty="0"/>
              <a:t>Community &amp; Environmental Resources</a:t>
            </a:r>
          </a:p>
        </p:txBody>
      </p:sp>
      <p:sp>
        <p:nvSpPr>
          <p:cNvPr id="6" name="Slide Number Placeholder 5">
            <a:extLst>
              <a:ext uri="{FF2B5EF4-FFF2-40B4-BE49-F238E27FC236}">
                <a16:creationId xmlns:a16="http://schemas.microsoft.com/office/drawing/2014/main" id="{341A02D5-2429-4838-9ABF-44334FB0BD5C}"/>
              </a:ext>
            </a:extLst>
          </p:cNvPr>
          <p:cNvSpPr>
            <a:spLocks noGrp="1"/>
          </p:cNvSpPr>
          <p:nvPr>
            <p:ph type="sldNum" sz="quarter" idx="12"/>
          </p:nvPr>
        </p:nvSpPr>
        <p:spPr/>
        <p:txBody>
          <a:bodyPr/>
          <a:lstStyle/>
          <a:p>
            <a:fld id="{AF99075F-B0EC-4BBC-8B63-372D11DADCBF}" type="slidenum">
              <a:rPr lang="en-US" smtClean="0"/>
              <a:pPr/>
              <a:t>9</a:t>
            </a:fld>
            <a:endParaRPr lang="en-US"/>
          </a:p>
        </p:txBody>
      </p:sp>
      <p:sp>
        <p:nvSpPr>
          <p:cNvPr id="9" name="Content Placeholder 8">
            <a:extLst>
              <a:ext uri="{FF2B5EF4-FFF2-40B4-BE49-F238E27FC236}">
                <a16:creationId xmlns:a16="http://schemas.microsoft.com/office/drawing/2014/main" id="{A373D0AC-50C7-4C45-AF4C-A9D08705781B}"/>
              </a:ext>
            </a:extLst>
          </p:cNvPr>
          <p:cNvSpPr>
            <a:spLocks noGrp="1"/>
          </p:cNvSpPr>
          <p:nvPr>
            <p:ph idx="1"/>
          </p:nvPr>
        </p:nvSpPr>
        <p:spPr>
          <a:xfrm>
            <a:off x="386366" y="1825625"/>
            <a:ext cx="4607765" cy="993272"/>
          </a:xfrm>
        </p:spPr>
        <p:txBody>
          <a:bodyPr vert="horz" lIns="91440" tIns="45720" rIns="91440" bIns="45720" rtlCol="0" anchor="t">
            <a:normAutofit/>
          </a:bodyPr>
          <a:lstStyle/>
          <a:p>
            <a:r>
              <a:rPr lang="en-US" dirty="0"/>
              <a:t>Sources of greenhouse gases in Colorado</a:t>
            </a:r>
          </a:p>
          <a:p>
            <a:pPr algn="ctr">
              <a:lnSpc>
                <a:spcPct val="100000"/>
              </a:lnSpc>
              <a:spcBef>
                <a:spcPts val="0"/>
              </a:spcBef>
            </a:pPr>
            <a:endParaRPr lang="en-US">
              <a:ea typeface="+mj-lt"/>
              <a:cs typeface="+mj-lt"/>
            </a:endParaRPr>
          </a:p>
          <a:p>
            <a:endParaRPr lang="en-US" dirty="0"/>
          </a:p>
        </p:txBody>
      </p:sp>
      <p:sp>
        <p:nvSpPr>
          <p:cNvPr id="10" name="Cloud 9">
            <a:extLst>
              <a:ext uri="{FF2B5EF4-FFF2-40B4-BE49-F238E27FC236}">
                <a16:creationId xmlns:a16="http://schemas.microsoft.com/office/drawing/2014/main" id="{A3C305E0-C13F-4B9A-847D-9BF6958582AC}"/>
              </a:ext>
            </a:extLst>
          </p:cNvPr>
          <p:cNvSpPr/>
          <p:nvPr/>
        </p:nvSpPr>
        <p:spPr>
          <a:xfrm>
            <a:off x="457889" y="3129021"/>
            <a:ext cx="4502913" cy="2696262"/>
          </a:xfrm>
          <a:prstGeom prst="cloud">
            <a:avLst/>
          </a:prstGeom>
          <a:solidFill>
            <a:srgbClr val="749B4C"/>
          </a:solidFill>
          <a:ln/>
          <a:effectLst>
            <a:outerShdw blurRad="177800" dist="1016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lIns="91440" tIns="45720" rIns="91440" bIns="45720" rtlCol="0" anchor="ctr"/>
          <a:lstStyle/>
          <a:p>
            <a:pPr algn="ctr"/>
            <a:r>
              <a:rPr lang="en-US" b="1" dirty="0">
                <a:solidFill>
                  <a:srgbClr val="FFFFFF"/>
                </a:solidFill>
                <a:latin typeface="Trebuchet MS"/>
              </a:rPr>
              <a:t>Transportation greenhouse</a:t>
            </a:r>
            <a:r>
              <a:rPr lang="en-US" b="1" u="none" strike="noStrike" dirty="0">
                <a:solidFill>
                  <a:srgbClr val="FFFFFF"/>
                </a:solidFill>
                <a:latin typeface="Trebuchet MS"/>
              </a:rPr>
              <a:t> </a:t>
            </a:r>
            <a:r>
              <a:rPr lang="en-US" b="1" dirty="0">
                <a:solidFill>
                  <a:srgbClr val="FFFFFF"/>
                </a:solidFill>
                <a:latin typeface="Trebuchet MS"/>
              </a:rPr>
              <a:t>gas emissions come</a:t>
            </a:r>
            <a:r>
              <a:rPr lang="en-US" b="1" u="none" strike="noStrike" dirty="0">
                <a:solidFill>
                  <a:srgbClr val="FFFFFF"/>
                </a:solidFill>
                <a:latin typeface="Trebuchet MS"/>
              </a:rPr>
              <a:t> primarily from internal combustion engines in our cars,</a:t>
            </a:r>
            <a:r>
              <a:rPr lang="en-US" b="1" dirty="0">
                <a:solidFill>
                  <a:srgbClr val="FFFFFF"/>
                </a:solidFill>
                <a:latin typeface="Trebuchet MS"/>
              </a:rPr>
              <a:t> </a:t>
            </a:r>
            <a:r>
              <a:rPr lang="en-US" b="1" u="none" strike="noStrike" dirty="0">
                <a:solidFill>
                  <a:srgbClr val="FFFFFF"/>
                </a:solidFill>
                <a:latin typeface="Trebuchet MS"/>
              </a:rPr>
              <a:t>trucks, trains, and planes.</a:t>
            </a:r>
            <a:endParaRPr lang="en-US" b="1" dirty="0">
              <a:solidFill>
                <a:srgbClr val="FFFFFF"/>
              </a:solidFill>
            </a:endParaRPr>
          </a:p>
        </p:txBody>
      </p:sp>
      <p:sp>
        <p:nvSpPr>
          <p:cNvPr id="3" name="TextBox 2">
            <a:extLst>
              <a:ext uri="{FF2B5EF4-FFF2-40B4-BE49-F238E27FC236}">
                <a16:creationId xmlns:a16="http://schemas.microsoft.com/office/drawing/2014/main" id="{099C9C2E-6B98-459F-9B92-20C42B4BA3E9}"/>
              </a:ext>
            </a:extLst>
          </p:cNvPr>
          <p:cNvSpPr txBox="1"/>
          <p:nvPr/>
        </p:nvSpPr>
        <p:spPr>
          <a:xfrm>
            <a:off x="6256968" y="6245642"/>
            <a:ext cx="4937570" cy="246221"/>
          </a:xfrm>
          <a:prstGeom prst="rect">
            <a:avLst/>
          </a:prstGeom>
          <a:noFill/>
        </p:spPr>
        <p:txBody>
          <a:bodyPr wrap="none" rtlCol="0">
            <a:spAutoFit/>
          </a:bodyPr>
          <a:lstStyle/>
          <a:p>
            <a:r>
              <a:rPr lang="en-US" sz="1000" dirty="0"/>
              <a:t>Adapted from Colorado Greenhouse Gas Pollution Reduction Roadmap, CDOT 2020</a:t>
            </a:r>
          </a:p>
        </p:txBody>
      </p:sp>
      <p:pic>
        <p:nvPicPr>
          <p:cNvPr id="5" name="Picture 4">
            <a:extLst>
              <a:ext uri="{FF2B5EF4-FFF2-40B4-BE49-F238E27FC236}">
                <a16:creationId xmlns:a16="http://schemas.microsoft.com/office/drawing/2014/main" id="{BE0D95AD-C765-4474-BA60-EA2899E2B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204" y="901523"/>
            <a:ext cx="5345098" cy="5347721"/>
          </a:xfrm>
          <a:prstGeom prst="rect">
            <a:avLst/>
          </a:prstGeom>
        </p:spPr>
      </p:pic>
    </p:spTree>
    <p:extLst>
      <p:ext uri="{BB962C8B-B14F-4D97-AF65-F5344CB8AC3E}">
        <p14:creationId xmlns:p14="http://schemas.microsoft.com/office/powerpoint/2010/main" val="317517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I-270">
      <a:dk1>
        <a:srgbClr val="000000"/>
      </a:dk1>
      <a:lt1>
        <a:sysClr val="window" lastClr="FFFFFF"/>
      </a:lt1>
      <a:dk2>
        <a:srgbClr val="2C3C43"/>
      </a:dk2>
      <a:lt2>
        <a:srgbClr val="AAC091"/>
      </a:lt2>
      <a:accent1>
        <a:srgbClr val="82BC00"/>
      </a:accent1>
      <a:accent2>
        <a:srgbClr val="00B44F"/>
      </a:accent2>
      <a:accent3>
        <a:srgbClr val="739849"/>
      </a:accent3>
      <a:accent4>
        <a:srgbClr val="007480"/>
      </a:accent4>
      <a:accent5>
        <a:srgbClr val="4DC1DF"/>
      </a:accent5>
      <a:accent6>
        <a:srgbClr val="7C97AB"/>
      </a:accent6>
      <a:hlink>
        <a:srgbClr val="3FCDE7"/>
      </a:hlink>
      <a:folHlink>
        <a:srgbClr val="A9D3E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701441AFE89A4A94A28FAFA91D3DC9" ma:contentTypeVersion="" ma:contentTypeDescription="Create a new document." ma:contentTypeScope="" ma:versionID="78643a6f20a0f895973aac770336bcce">
  <xsd:schema xmlns:xsd="http://www.w3.org/2001/XMLSchema" xmlns:xs="http://www.w3.org/2001/XMLSchema" xmlns:p="http://schemas.microsoft.com/office/2006/metadata/properties" xmlns:ns2="BCC15CF4-4FD7-4CAC-9155-5AD378A1DEAD" xmlns:ns3="bcc15cf4-4fd7-4cac-9155-5ad378a1dead" targetNamespace="http://schemas.microsoft.com/office/2006/metadata/properties" ma:root="true" ma:fieldsID="0293e429c7bbd2398f5c333323cf6fbd" ns2:_="" ns3:_="">
    <xsd:import namespace="BCC15CF4-4FD7-4CAC-9155-5AD378A1DEAD"/>
    <xsd:import namespace="bcc15cf4-4fd7-4cac-9155-5ad378a1dead"/>
    <xsd:element name="properties">
      <xsd:complexType>
        <xsd:sequence>
          <xsd:element name="documentManagement">
            <xsd:complexType>
              <xsd:all>
                <xsd:element ref="ns2:MediaServiceMetadata" minOccurs="0"/>
                <xsd:element ref="ns2: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15CF4-4FD7-4CAC-9155-5AD378A1D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c15cf4-4fd7-4cac-9155-5ad378a1dead"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C34E0E-2BF0-4859-9920-4ACB99C813A0}">
  <ds:schemaRefs>
    <ds:schemaRef ds:uri="http://purl.org/dc/terms/"/>
    <ds:schemaRef ds:uri="http://schemas.openxmlformats.org/package/2006/metadata/core-properties"/>
    <ds:schemaRef ds:uri="http://schemas.microsoft.com/office/2006/documentManagement/types"/>
    <ds:schemaRef ds:uri="bcc15cf4-4fd7-4cac-9155-5ad378a1dead"/>
    <ds:schemaRef ds:uri="http://purl.org/dc/elements/1.1/"/>
    <ds:schemaRef ds:uri="http://schemas.microsoft.com/office/2006/metadata/properties"/>
    <ds:schemaRef ds:uri="BCC15CF4-4FD7-4CAC-9155-5AD378A1DEAD"/>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8C25011-6DEB-4901-A0C9-B02196434E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C15CF4-4FD7-4CAC-9155-5AD378A1DEAD"/>
    <ds:schemaRef ds:uri="bcc15cf4-4fd7-4cac-9155-5ad378a1de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D3EECB-6370-4F4E-93F2-5495428BD2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337</TotalTime>
  <Words>175</Words>
  <Application>Microsoft Office PowerPoint</Application>
  <PresentationFormat>Widescreen</PresentationFormat>
  <Paragraphs>38</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Trebuchet MS</vt:lpstr>
      <vt:lpstr>Wingdings</vt:lpstr>
      <vt:lpstr>Calibri</vt:lpstr>
      <vt:lpstr>Arial</vt:lpstr>
      <vt:lpstr>Office Theme</vt:lpstr>
      <vt:lpstr>Community &amp; Environmental Resource  Evaluation</vt:lpstr>
      <vt:lpstr>Community &amp; Environmental Resources</vt:lpstr>
      <vt:lpstr>Community &amp; Environmental Resources</vt:lpstr>
      <vt:lpstr>Community &amp; Environmental Resources</vt:lpstr>
      <vt:lpstr>Community &amp; Environmental Resources</vt:lpstr>
      <vt:lpstr>Community &amp; Environmental Resources</vt:lpstr>
      <vt:lpstr>Community &amp; Environmental Resources</vt:lpstr>
      <vt:lpstr>PowerPoint Presentation</vt:lpstr>
      <vt:lpstr>Community &amp; Environmental Resources</vt:lpstr>
      <vt:lpstr>“To enhance the quality of life and the environment of the citizens of Colorado by creating an integrated transportation system that focuses on safely moving people and goods by offering convenient linkages among modal choices.”  CDOT Vision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&amp; Environmental Resource  Evaluation</dc:title>
  <dc:creator>Meyer, Laura</dc:creator>
  <cp:lastModifiedBy>Meyer, Laura</cp:lastModifiedBy>
  <cp:revision>164</cp:revision>
  <dcterms:created xsi:type="dcterms:W3CDTF">2020-10-12T17:20:16Z</dcterms:created>
  <dcterms:modified xsi:type="dcterms:W3CDTF">2020-11-03T22:42:22Z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0x010100D6701441AFE89A4A94A28FAFA91D3DC9</vt:lpwstr>
  </property>
</Properties>
</file>