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75C9-F400-44DC-995E-E4A5E3F3BBA7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A5F3-8CE0-4BC9-86DF-36157BC7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80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75C9-F400-44DC-995E-E4A5E3F3BBA7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A5F3-8CE0-4BC9-86DF-36157BC7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6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75C9-F400-44DC-995E-E4A5E3F3BBA7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A5F3-8CE0-4BC9-86DF-36157BC7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2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75C9-F400-44DC-995E-E4A5E3F3BBA7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A5F3-8CE0-4BC9-86DF-36157BC7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0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75C9-F400-44DC-995E-E4A5E3F3BBA7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A5F3-8CE0-4BC9-86DF-36157BC7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7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75C9-F400-44DC-995E-E4A5E3F3BBA7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A5F3-8CE0-4BC9-86DF-36157BC7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9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75C9-F400-44DC-995E-E4A5E3F3BBA7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A5F3-8CE0-4BC9-86DF-36157BC7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75C9-F400-44DC-995E-E4A5E3F3BBA7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A5F3-8CE0-4BC9-86DF-36157BC7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75C9-F400-44DC-995E-E4A5E3F3BBA7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A5F3-8CE0-4BC9-86DF-36157BC7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1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75C9-F400-44DC-995E-E4A5E3F3BBA7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A5F3-8CE0-4BC9-86DF-36157BC7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0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75C9-F400-44DC-995E-E4A5E3F3BBA7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A5F3-8CE0-4BC9-86DF-36157BC7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1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D75C9-F400-44DC-995E-E4A5E3F3BBA7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6A5F3-8CE0-4BC9-86DF-36157BC7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4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C04FC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" y="428625"/>
            <a:ext cx="118491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Gabrielle Renner</dc:creator>
  <cp:lastModifiedBy>Fowler, Presley</cp:lastModifiedBy>
  <cp:revision>1</cp:revision>
  <dcterms:created xsi:type="dcterms:W3CDTF">2021-01-13T20:52:03Z</dcterms:created>
  <dcterms:modified xsi:type="dcterms:W3CDTF">2021-02-08T22:01:40Z</dcterms:modified>
</cp:coreProperties>
</file>