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257" r:id="rId5"/>
    <p:sldId id="260" r:id="rId6"/>
    <p:sldId id="261" r:id="rId7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Trebuchet MS" panose="020B060302020202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remel, Doug" initials="SD" lastIdx="21" clrIdx="0">
    <p:extLst>
      <p:ext uri="{19B8F6BF-5375-455C-9EA6-DF929625EA0E}">
        <p15:presenceInfo xmlns:p15="http://schemas.microsoft.com/office/powerpoint/2012/main" userId="S-1-5-21-682003330-2025429265-839522115-886322" providerId="AD"/>
      </p:ext>
    </p:extLst>
  </p:cmAuthor>
  <p:cmAuthor id="2" name="Meyer, Laura" initials="ML" lastIdx="12" clrIdx="1">
    <p:extLst>
      <p:ext uri="{19B8F6BF-5375-455C-9EA6-DF929625EA0E}">
        <p15:presenceInfo xmlns:p15="http://schemas.microsoft.com/office/powerpoint/2012/main" userId="S::Laura.Meyer@jacobs.com::c5e914e7-23bc-43cb-9d2d-57393f8b06cf" providerId="AD"/>
      </p:ext>
    </p:extLst>
  </p:cmAuthor>
  <p:cmAuthor id="3" name="Clarke, Jim O." initials="CJO" lastIdx="3" clrIdx="2">
    <p:extLst>
      <p:ext uri="{19B8F6BF-5375-455C-9EA6-DF929625EA0E}">
        <p15:presenceInfo xmlns:p15="http://schemas.microsoft.com/office/powerpoint/2012/main" userId="S::Jim.Clarke@jacobs.com::a1b41111-9c98-4fd1-866f-a8993db35a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BEBEB"/>
    <a:srgbClr val="007480"/>
    <a:srgbClr val="82B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EC89EE-D8F5-426D-A389-B3FA932ED916}" v="5" dt="2020-11-25T22:31:23.4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148" autoAdjust="0"/>
  </p:normalViewPr>
  <p:slideViewPr>
    <p:cSldViewPr snapToGrid="0">
      <p:cViewPr varScale="1">
        <p:scale>
          <a:sx n="46" d="100"/>
          <a:sy n="46" d="100"/>
        </p:scale>
        <p:origin x="464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microsoft.com/office/2016/11/relationships/changesInfo" Target="changesInfos/changesInfo1.xml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yer, Laura" userId="eeaba547-b414-43dc-bc79-85b4503e338b" providerId="ADAL" clId="{DDCB91AA-1C61-4744-ADD1-C4C41DCAC64E}"/>
    <pc:docChg chg="modSld">
      <pc:chgData name="Meyer, Laura" userId="eeaba547-b414-43dc-bc79-85b4503e338b" providerId="ADAL" clId="{DDCB91AA-1C61-4744-ADD1-C4C41DCAC64E}" dt="2020-11-02T14:40:10.828" v="10" actId="20577"/>
      <pc:docMkLst>
        <pc:docMk/>
      </pc:docMkLst>
      <pc:sldChg chg="modNotesTx">
        <pc:chgData name="Meyer, Laura" userId="eeaba547-b414-43dc-bc79-85b4503e338b" providerId="ADAL" clId="{DDCB91AA-1C61-4744-ADD1-C4C41DCAC64E}" dt="2020-11-02T14:40:10.828" v="10" actId="20577"/>
        <pc:sldMkLst>
          <pc:docMk/>
          <pc:sldMk cId="2605714929" sldId="261"/>
        </pc:sldMkLst>
      </pc:sldChg>
    </pc:docChg>
  </pc:docChgLst>
  <pc:docChgLst>
    <pc:chgData name="Meyer, Laura" userId="eeaba547-b414-43dc-bc79-85b4503e338b" providerId="ADAL" clId="{2CEC89EE-D8F5-426D-A389-B3FA932ED916}"/>
    <pc:docChg chg="modSld">
      <pc:chgData name="Meyer, Laura" userId="eeaba547-b414-43dc-bc79-85b4503e338b" providerId="ADAL" clId="{2CEC89EE-D8F5-426D-A389-B3FA932ED916}" dt="2020-11-25T22:31:23.404" v="7"/>
      <pc:docMkLst>
        <pc:docMk/>
      </pc:docMkLst>
      <pc:sldChg chg="addSp delSp modSp modTransition modAnim modNotesTx">
        <pc:chgData name="Meyer, Laura" userId="eeaba547-b414-43dc-bc79-85b4503e338b" providerId="ADAL" clId="{2CEC89EE-D8F5-426D-A389-B3FA932ED916}" dt="2020-11-17T21:19:49.226" v="5"/>
        <pc:sldMkLst>
          <pc:docMk/>
          <pc:sldMk cId="3871913023" sldId="257"/>
        </pc:sldMkLst>
        <pc:picChg chg="add del mod">
          <ac:chgData name="Meyer, Laura" userId="eeaba547-b414-43dc-bc79-85b4503e338b" providerId="ADAL" clId="{2CEC89EE-D8F5-426D-A389-B3FA932ED916}" dt="2020-11-17T21:19:40.834" v="4"/>
          <ac:picMkLst>
            <pc:docMk/>
            <pc:sldMk cId="3871913023" sldId="257"/>
            <ac:picMk id="3" creationId="{E2DEF033-5234-4FCB-8818-D059EB2E4447}"/>
          </ac:picMkLst>
        </pc:picChg>
      </pc:sldChg>
      <pc:sldChg chg="addSp delSp modSp modTransition modAnim modNotesTx">
        <pc:chgData name="Meyer, Laura" userId="eeaba547-b414-43dc-bc79-85b4503e338b" providerId="ADAL" clId="{2CEC89EE-D8F5-426D-A389-B3FA932ED916}" dt="2020-11-25T22:31:23.404" v="7"/>
        <pc:sldMkLst>
          <pc:docMk/>
          <pc:sldMk cId="2336191281" sldId="260"/>
        </pc:sldMkLst>
        <pc:picChg chg="add del mod">
          <ac:chgData name="Meyer, Laura" userId="eeaba547-b414-43dc-bc79-85b4503e338b" providerId="ADAL" clId="{2CEC89EE-D8F5-426D-A389-B3FA932ED916}" dt="2020-11-17T21:19:40.834" v="4"/>
          <ac:picMkLst>
            <pc:docMk/>
            <pc:sldMk cId="2336191281" sldId="260"/>
            <ac:picMk id="2" creationId="{9140CB21-039E-487C-A60F-E6DBA6957B77}"/>
          </ac:picMkLst>
        </pc:picChg>
      </pc:sldChg>
      <pc:sldChg chg="addSp delSp modSp modTransition modAnim modNotesTx">
        <pc:chgData name="Meyer, Laura" userId="eeaba547-b414-43dc-bc79-85b4503e338b" providerId="ADAL" clId="{2CEC89EE-D8F5-426D-A389-B3FA932ED916}" dt="2020-11-17T21:19:49.226" v="5"/>
        <pc:sldMkLst>
          <pc:docMk/>
          <pc:sldMk cId="2605714929" sldId="261"/>
        </pc:sldMkLst>
        <pc:picChg chg="add del mod">
          <ac:chgData name="Meyer, Laura" userId="eeaba547-b414-43dc-bc79-85b4503e338b" providerId="ADAL" clId="{2CEC89EE-D8F5-426D-A389-B3FA932ED916}" dt="2020-11-17T21:19:40.834" v="4"/>
          <ac:picMkLst>
            <pc:docMk/>
            <pc:sldMk cId="2605714929" sldId="261"/>
            <ac:picMk id="2" creationId="{85477FA5-B92D-419D-9435-6253CF7671A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7BC6AD-E434-4A0D-8634-1CD7B34C1A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41753-1145-445C-B7BA-C621490087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89FE2-C82D-4444-86BF-7A7EF47FBB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06A1-588D-4D3B-9616-A086B62C6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36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6EE00-98F7-4107-B536-AF866BE6F89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1EC9A-AD37-4C6F-9D4F-3968D8D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14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1EC9A-AD37-4C6F-9D4F-3968D8D1DE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51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1EC9A-AD37-4C6F-9D4F-3968D8D1DE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3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1EC9A-AD37-4C6F-9D4F-3968D8D1DE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40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701B8B-560D-4C73-A06F-6290650974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DFFDF-389E-45D9-B5C5-3C0DAD0E6B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20"/>
            <a:ext cx="12192000" cy="6876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286E66-3884-452D-9C86-F695C70DB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0408" y="2660774"/>
            <a:ext cx="3390900" cy="2231265"/>
          </a:xfrm>
        </p:spPr>
        <p:txBody>
          <a:bodyPr anchor="t">
            <a:normAutofit/>
          </a:bodyPr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856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C7FEE-57BB-4E83-BCCE-A146DB55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DD50-5006-49D0-81DE-AADECCBA3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B5A04A-7AB2-4016-B9DA-DE1ADF72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72FC-CA04-45E7-918C-7DF0151614F9}" type="datetime1">
              <a:rPr lang="en-US" smtClean="0"/>
              <a:t>11/25/2020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71D885-95D0-4CFE-9AC2-FE5989BD0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DDD4BE-0313-45D2-A0E9-12F8FBE3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49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E4F7A-059E-4057-838C-10DFF55E8515}"/>
              </a:ext>
            </a:extLst>
          </p:cNvPr>
          <p:cNvSpPr/>
          <p:nvPr userDrawn="1"/>
        </p:nvSpPr>
        <p:spPr>
          <a:xfrm>
            <a:off x="386366" y="365124"/>
            <a:ext cx="11419268" cy="6138069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C7FEE-57BB-4E83-BCCE-A146DB55C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52" y="1870869"/>
            <a:ext cx="4376535" cy="3116263"/>
          </a:xfrm>
        </p:spPr>
        <p:txBody>
          <a:bodyPr/>
          <a:lstStyle>
            <a:lvl1pPr algn="r">
              <a:defRPr>
                <a:solidFill>
                  <a:srgbClr val="82BC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DD50-5006-49D0-81DE-AADECCBA3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7412" y="1628775"/>
            <a:ext cx="5796298" cy="3975894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B5A04A-7AB2-4016-B9DA-DE1ADF72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72FC-CA04-45E7-918C-7DF0151614F9}" type="datetime1">
              <a:rPr lang="en-US" smtClean="0"/>
              <a:t>11/25/2020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71D885-95D0-4CFE-9AC2-FE5989BD0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DDD4BE-0313-45D2-A0E9-12F8FBE3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C618B4-8DBB-49DE-A690-2178C3F20CB5}"/>
              </a:ext>
            </a:extLst>
          </p:cNvPr>
          <p:cNvCxnSpPr/>
          <p:nvPr userDrawn="1"/>
        </p:nvCxnSpPr>
        <p:spPr>
          <a:xfrm>
            <a:off x="5124450" y="1628775"/>
            <a:ext cx="0" cy="36004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187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BACB64-0A97-4B13-8878-7691A24B26BD}"/>
              </a:ext>
            </a:extLst>
          </p:cNvPr>
          <p:cNvSpPr/>
          <p:nvPr userDrawn="1"/>
        </p:nvSpPr>
        <p:spPr>
          <a:xfrm>
            <a:off x="0" y="0"/>
            <a:ext cx="12192000" cy="6865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CE34B-07A2-4892-89D4-BB845D111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267" y="0"/>
            <a:ext cx="292173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9A2E24-3C1A-4502-BD2A-D553869AF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365125"/>
            <a:ext cx="861385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42551-8380-4591-847C-7E0A6A41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62068" y="650032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9E527-542C-4BBD-8F29-BC4F676A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3866" y="6500321"/>
            <a:ext cx="598271" cy="365125"/>
          </a:xfrm>
        </p:spPr>
        <p:txBody>
          <a:bodyPr/>
          <a:lstStyle/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50598F-F51B-4909-B42F-4B1F128D3DA3}"/>
              </a:ext>
            </a:extLst>
          </p:cNvPr>
          <p:cNvSpPr/>
          <p:nvPr userDrawn="1"/>
        </p:nvSpPr>
        <p:spPr>
          <a:xfrm>
            <a:off x="0" y="0"/>
            <a:ext cx="890953" cy="68654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76E81-951C-482B-AAB2-7F1D6CC4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0321"/>
            <a:ext cx="890953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51CD7270-E6D4-4488-B024-EFEB08BB5862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1DE42A6-955A-42F0-8E50-9007FEDCA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076" y="1825625"/>
            <a:ext cx="86138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13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900DB-E7F0-4B3F-A846-2A77E89A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331EB-C43C-482D-8DDE-930B3508C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F0E34-E523-4C6C-B3F2-FFE314219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778BB-1035-46A5-A972-6CA0370CBCEC}" type="datetime1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890F8-8586-4FA8-A3EF-8BE09A99F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1040F-153D-4DEF-88BE-7E314E2D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1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B42DC-3618-44D3-A71A-3A83917D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CCAA3-8610-4A32-80D3-4E6F57F2D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366" y="1825625"/>
            <a:ext cx="563343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80E13-1CC9-45CC-AB7D-B042598A3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3343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B27AA-9997-4F36-9C27-AC52FAEE0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FCFD-D2EA-4E8C-839F-76DBF80B21BD}" type="datetime1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BD134-054C-42E4-81B3-96690CD8A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17159-7625-4B60-A28E-60A855B0F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4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0593E-C80C-44BD-9330-81D3E5FF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8" y="365125"/>
            <a:ext cx="1138198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D8069-27E9-4218-A8DF-32E03A7B2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008" y="1681163"/>
            <a:ext cx="559256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9C7837-5571-437F-B405-188990989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5008" y="2505075"/>
            <a:ext cx="559256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E6D26-467B-49D5-8A9F-6E5DB177A2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1479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36302-429D-4ACA-B765-EF09958B93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1479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948-41E7-40C0-B12E-00F94559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CB4-906C-4FD2-909A-75DD38328B65}" type="datetime1">
              <a:rPr lang="en-US" smtClean="0"/>
              <a:t>11/25/2020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BCA4A-A73C-4265-8FB8-B9ADE0DD0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7048BE-C30C-45E4-8CC0-B2F1842C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1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B9407-0938-4118-8566-8E3D72CDA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FD47D8-8868-4CAF-9B0B-170405AF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B266-B7B8-456C-BE44-784BB7716568}" type="datetime1">
              <a:rPr lang="en-US" smtClean="0"/>
              <a:t>11/25/2020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21F92-0853-4003-A3A6-96946F6C2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D649C-6DE2-4A31-A0F4-E0910C4F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3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78622E-0EB5-4B0B-8E63-215017EA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94DA5-221B-40ED-97BA-049FA074AE8B}" type="datetime1">
              <a:rPr lang="en-US" smtClean="0"/>
              <a:t>11/25/2020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D129C-3E2A-4A78-B5D4-C162C2FA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405B5-F19F-4239-BD72-20CEDF37E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6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1C4EC5-FCDC-45B9-B987-5B535983D6D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1228"/>
            <a:ext cx="12192000" cy="36421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A97FB-5898-4521-A605-F2587C4B7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66" y="365125"/>
            <a:ext cx="114106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288BC-B932-4C90-97B1-048C69A85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366" y="1825625"/>
            <a:ext cx="114106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AF1C5-18FD-490C-B4CA-A74889D74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516" y="65003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ABBB9F9-C839-4A21-BA8B-85B7289E289A}" type="datetime1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B97F0-05A4-4394-AE9F-58BD5ECA5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18161" y="650032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0AECC-4788-40A0-B37D-1B5BF63F1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8558" y="6500321"/>
            <a:ext cx="1063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C21C1F-DD99-4999-98E1-55F02CC17925}"/>
              </a:ext>
            </a:extLst>
          </p:cNvPr>
          <p:cNvSpPr/>
          <p:nvPr userDrawn="1"/>
        </p:nvSpPr>
        <p:spPr>
          <a:xfrm>
            <a:off x="-80727" y="6753600"/>
            <a:ext cx="617477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PPS0504201113BOI</a:t>
            </a:r>
          </a:p>
        </p:txBody>
      </p:sp>
    </p:spTree>
    <p:extLst>
      <p:ext uri="{BB962C8B-B14F-4D97-AF65-F5344CB8AC3E}">
        <p14:creationId xmlns:p14="http://schemas.microsoft.com/office/powerpoint/2010/main" val="6869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6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§"/>
        <a:defRPr sz="2800" b="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anose="05000000000000000000" pitchFamily="2" charset="2"/>
        <a:buChar char=""/>
        <a:defRPr sz="2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Trebuchet MS" panose="020B0603020202020204" pitchFamily="34" charset="0"/>
        <a:buChar char="—"/>
        <a:defRPr sz="18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Trebuchet MS" panose="020B0603020202020204" pitchFamily="34" charset="0"/>
        <a:buChar char="–"/>
        <a:defRPr sz="18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4.jpg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24" Type="http://schemas.openxmlformats.org/officeDocument/2006/relationships/image" Target="../media/image27.gif"/><Relationship Id="rId5" Type="http://schemas.openxmlformats.org/officeDocument/2006/relationships/image" Target="../media/image8.jpg"/><Relationship Id="rId15" Type="http://schemas.openxmlformats.org/officeDocument/2006/relationships/image" Target="../media/image18.png"/><Relationship Id="rId23" Type="http://schemas.openxmlformats.org/officeDocument/2006/relationships/image" Target="../media/image26.jpg"/><Relationship Id="rId10" Type="http://schemas.openxmlformats.org/officeDocument/2006/relationships/image" Target="../media/image13.png"/><Relationship Id="rId19" Type="http://schemas.openxmlformats.org/officeDocument/2006/relationships/image" Target="../media/image22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ation 1 Video - Welcome">
            <a:hlinkClick r:id="" action="ppaction://media"/>
            <a:extLst>
              <a:ext uri="{FF2B5EF4-FFF2-40B4-BE49-F238E27FC236}">
                <a16:creationId xmlns:a16="http://schemas.microsoft.com/office/drawing/2014/main" id="{44878795-FAFC-4D4B-AC54-D6EB4BBB7F06}"/>
              </a:ext>
            </a:extLst>
          </p:cNvPr>
          <p:cNvPicPr>
            <a:picLocks noGrp="1" noChangeAspect="1"/>
          </p:cNvPicPr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5692.6"/>
                </p14:media>
              </p:ext>
            </p:extLst>
          </p:nvPr>
        </p:nvPicPr>
        <p:blipFill rotWithShape="1">
          <a:blip r:embed="rId5"/>
          <a:srcRect l="8559" r="4956"/>
          <a:stretch/>
        </p:blipFill>
        <p:spPr>
          <a:xfrm>
            <a:off x="0" y="1127409"/>
            <a:ext cx="8778240" cy="573059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BEACEB-2D5D-4A46-810D-88ACB40D70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Public Outreach Event</a:t>
            </a:r>
            <a:br>
              <a:rPr lang="en-US" sz="2500" dirty="0"/>
            </a:br>
            <a:r>
              <a:rPr lang="en-US" sz="2500" dirty="0"/>
              <a:t>December 2020</a:t>
            </a:r>
          </a:p>
        </p:txBody>
      </p:sp>
      <p:pic>
        <p:nvPicPr>
          <p:cNvPr id="6" name="Picture 2" descr="ASBI -- Federal Highway Administration (FHWA) Manuals">
            <a:extLst>
              <a:ext uri="{FF2B5EF4-FFF2-40B4-BE49-F238E27FC236}">
                <a16:creationId xmlns:a16="http://schemas.microsoft.com/office/drawing/2014/main" id="{9E1CD132-3ECF-4206-9C8E-6BC40CD1D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36" y="419100"/>
            <a:ext cx="196003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99848B-3B67-4068-B9BE-A534316691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24" y="0"/>
            <a:ext cx="5471776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EBEACEB-2D5D-4A46-810D-88ACB40D7031}"/>
              </a:ext>
            </a:extLst>
          </p:cNvPr>
          <p:cNvSpPr>
            <a:spLocks noGrp="1"/>
          </p:cNvSpPr>
          <p:nvPr/>
        </p:nvSpPr>
        <p:spPr>
          <a:xfrm>
            <a:off x="7792278" y="2660774"/>
            <a:ext cx="3799030" cy="22312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/>
              <a:t>Public Outreach Event #2</a:t>
            </a:r>
            <a:br>
              <a:rPr lang="en-US" sz="2500" dirty="0"/>
            </a:br>
            <a:r>
              <a:rPr lang="en-US" sz="2500" dirty="0"/>
              <a:t>December 2020</a:t>
            </a:r>
          </a:p>
        </p:txBody>
      </p:sp>
    </p:spTree>
    <p:extLst>
      <p:ext uri="{BB962C8B-B14F-4D97-AF65-F5344CB8AC3E}">
        <p14:creationId xmlns:p14="http://schemas.microsoft.com/office/powerpoint/2010/main" val="387191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0C3E0-52FB-4BA9-A139-D0661863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8558" y="6500321"/>
            <a:ext cx="1063580" cy="365125"/>
          </a:xfrm>
        </p:spPr>
        <p:txBody>
          <a:bodyPr/>
          <a:lstStyle/>
          <a:p>
            <a:fld id="{AF99075F-B0EC-4BBC-8B63-372D11DADCB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4" name="Content Placeholder 13" descr="Logo, company name&#10;&#10;Description automatically generated">
            <a:extLst>
              <a:ext uri="{FF2B5EF4-FFF2-40B4-BE49-F238E27FC236}">
                <a16:creationId xmlns:a16="http://schemas.microsoft.com/office/drawing/2014/main" id="{7A72413D-AFBF-4B9B-ABCC-40947A6428A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28997"/>
            <a:ext cx="3810000" cy="3810000"/>
          </a:xfr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D4CD4700-F90E-4C0F-BF9B-0663C541B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301" y="2338639"/>
            <a:ext cx="3096625" cy="2180722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D591A5C-B089-4A82-80E2-C7865E35A308}"/>
              </a:ext>
            </a:extLst>
          </p:cNvPr>
          <p:cNvGrpSpPr/>
          <p:nvPr/>
        </p:nvGrpSpPr>
        <p:grpSpPr>
          <a:xfrm>
            <a:off x="388449" y="309033"/>
            <a:ext cx="11529616" cy="6111805"/>
            <a:chOff x="388449" y="309033"/>
            <a:chExt cx="11529616" cy="61118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91ACF4-B88C-4B7A-A80C-C3C7055CB0F2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246" y="700021"/>
              <a:ext cx="1493819" cy="1172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632061E2-629B-487C-A0BA-0A84DE82A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08" b="26692"/>
            <a:stretch/>
          </p:blipFill>
          <p:spPr>
            <a:xfrm>
              <a:off x="4499598" y="309033"/>
              <a:ext cx="2675974" cy="80641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750E36-1E97-40CD-AA2E-ACE914874287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0377" y="1865218"/>
              <a:ext cx="2797688" cy="579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7E9075-DE66-403A-B5E4-E531F0D3AAA8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077" y="5670729"/>
              <a:ext cx="1937476" cy="722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A57E91C-B55B-4428-9D25-6B2CAD4563DC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449" y="2312841"/>
              <a:ext cx="1467851" cy="1458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8725F1C-A104-47A3-BF7E-B2D1A9334247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031" y="4817658"/>
              <a:ext cx="2436780" cy="7348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31A2FA9-8E7F-4F22-B75B-7F24CCB794A0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5446" y="4437921"/>
              <a:ext cx="2274360" cy="1045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E3F57F-752B-407B-9FAF-0AD79808742D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9221" y="4805414"/>
              <a:ext cx="1374084" cy="1458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76974A5-38C4-42E3-8C2E-809EE068FABA}"/>
                </a:ext>
              </a:extLst>
            </p:cNvPr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6752" y="5746488"/>
              <a:ext cx="1755935" cy="6721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076BCB1-9712-4C60-B5CD-7BBD10C73D16}"/>
                </a:ext>
              </a:extLst>
            </p:cNvPr>
            <p:cNvPicPr/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7" t="32628" r="12220" b="31907"/>
            <a:stretch/>
          </p:blipFill>
          <p:spPr bwMode="auto">
            <a:xfrm>
              <a:off x="10205653" y="2804549"/>
              <a:ext cx="1265511" cy="61571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877BA29-F005-41AE-82D8-A0E55FC546E5}"/>
                </a:ext>
              </a:extLst>
            </p:cNvPr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390" y="3724192"/>
              <a:ext cx="1493819" cy="722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481487A-B152-4BA7-8C7F-DC450D8D3AD9}"/>
                </a:ext>
              </a:extLst>
            </p:cNvPr>
            <p:cNvPicPr/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r="19957" b="18764"/>
            <a:stretch/>
          </p:blipFill>
          <p:spPr bwMode="auto">
            <a:xfrm>
              <a:off x="1140336" y="4729788"/>
              <a:ext cx="1431928" cy="164552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D55A32D-C12C-4E1A-892B-89C42F20A438}"/>
                </a:ext>
              </a:extLst>
            </p:cNvPr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9693" y="1428997"/>
              <a:ext cx="1411721" cy="14232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9370873-23E1-427A-AB53-E8FEA17BE5F0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699" y="1431829"/>
              <a:ext cx="1265512" cy="1045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4" descr="A sign on a pole&#10;&#10;Description automatically generated">
              <a:extLst>
                <a:ext uri="{FF2B5EF4-FFF2-40B4-BE49-F238E27FC236}">
                  <a16:creationId xmlns:a16="http://schemas.microsoft.com/office/drawing/2014/main" id="{4BD45B79-2425-49C1-A251-FE2D0ABD1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275" y="1004895"/>
              <a:ext cx="1166249" cy="1166249"/>
            </a:xfrm>
            <a:prstGeom prst="rect">
              <a:avLst/>
            </a:prstGeom>
          </p:spPr>
        </p:pic>
        <p:pic>
          <p:nvPicPr>
            <p:cNvPr id="26" name="Picture 2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0251C353-B9A0-47D1-847F-9DDF0F942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9411" y="5244428"/>
              <a:ext cx="2014401" cy="1176410"/>
            </a:xfrm>
            <a:prstGeom prst="rect">
              <a:avLst/>
            </a:prstGeom>
          </p:spPr>
        </p:pic>
        <p:pic>
          <p:nvPicPr>
            <p:cNvPr id="27" name="Picture 26" descr="Text&#10;&#10;Description automatically generated">
              <a:extLst>
                <a:ext uri="{FF2B5EF4-FFF2-40B4-BE49-F238E27FC236}">
                  <a16:creationId xmlns:a16="http://schemas.microsoft.com/office/drawing/2014/main" id="{1FDADF57-EACB-4346-9596-C4C93BAF7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407" y="928014"/>
              <a:ext cx="2279083" cy="621568"/>
            </a:xfrm>
            <a:prstGeom prst="rect">
              <a:avLst/>
            </a:prstGeom>
          </p:spPr>
        </p:pic>
        <p:pic>
          <p:nvPicPr>
            <p:cNvPr id="30" name="Picture 29" descr="Logo, company name&#10;&#10;Description automatically generated">
              <a:extLst>
                <a:ext uri="{FF2B5EF4-FFF2-40B4-BE49-F238E27FC236}">
                  <a16:creationId xmlns:a16="http://schemas.microsoft.com/office/drawing/2014/main" id="{BBF9706D-1DB1-4E6E-B097-7F5C4B1FD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9547" y="4653515"/>
              <a:ext cx="2146106" cy="663403"/>
            </a:xfrm>
            <a:prstGeom prst="rect">
              <a:avLst/>
            </a:prstGeom>
          </p:spPr>
        </p:pic>
        <p:pic>
          <p:nvPicPr>
            <p:cNvPr id="32" name="Picture 31" descr="Logo, company name&#10;&#10;Description automatically generated">
              <a:extLst>
                <a:ext uri="{FF2B5EF4-FFF2-40B4-BE49-F238E27FC236}">
                  <a16:creationId xmlns:a16="http://schemas.microsoft.com/office/drawing/2014/main" id="{265159C2-4C59-4D87-B9AC-549C087A9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020" y="3544162"/>
              <a:ext cx="1056498" cy="118562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3619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75039-479B-4F20-8F03-4D66EC40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3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795ACE-1BC4-4D04-A6BA-103B6E9EE1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45" b="5360"/>
          <a:stretch/>
        </p:blipFill>
        <p:spPr>
          <a:xfrm>
            <a:off x="0" y="475014"/>
            <a:ext cx="12192000" cy="5593279"/>
          </a:xfrm>
          <a:prstGeom prst="rect">
            <a:avLst/>
          </a:prstGeom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8D59AA57-4A07-4D8C-8850-831EC52C2778}"/>
              </a:ext>
            </a:extLst>
          </p:cNvPr>
          <p:cNvSpPr/>
          <p:nvPr/>
        </p:nvSpPr>
        <p:spPr>
          <a:xfrm rot="10800000">
            <a:off x="11554689" y="882335"/>
            <a:ext cx="428699" cy="6970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A0AF4C2-F144-451B-ACAC-D953B7D78E0E}"/>
              </a:ext>
            </a:extLst>
          </p:cNvPr>
          <p:cNvSpPr/>
          <p:nvPr/>
        </p:nvSpPr>
        <p:spPr>
          <a:xfrm>
            <a:off x="1460665" y="1971304"/>
            <a:ext cx="3123210" cy="23513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71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heme/theme1.xml><?xml version="1.0" encoding="utf-8"?>
<a:theme xmlns:a="http://schemas.openxmlformats.org/drawingml/2006/main" name="Office Theme">
  <a:themeElements>
    <a:clrScheme name="I-270">
      <a:dk1>
        <a:srgbClr val="000000"/>
      </a:dk1>
      <a:lt1>
        <a:sysClr val="window" lastClr="FFFFFF"/>
      </a:lt1>
      <a:dk2>
        <a:srgbClr val="2C3C43"/>
      </a:dk2>
      <a:lt2>
        <a:srgbClr val="AAC091"/>
      </a:lt2>
      <a:accent1>
        <a:srgbClr val="82BC00"/>
      </a:accent1>
      <a:accent2>
        <a:srgbClr val="00B44F"/>
      </a:accent2>
      <a:accent3>
        <a:srgbClr val="739849"/>
      </a:accent3>
      <a:accent4>
        <a:srgbClr val="007480"/>
      </a:accent4>
      <a:accent5>
        <a:srgbClr val="4DC1DF"/>
      </a:accent5>
      <a:accent6>
        <a:srgbClr val="7C97AB"/>
      </a:accent6>
      <a:hlink>
        <a:srgbClr val="3FCDE7"/>
      </a:hlink>
      <a:folHlink>
        <a:srgbClr val="A9D3E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701441AFE89A4A94A28FAFA91D3DC9" ma:contentTypeVersion="" ma:contentTypeDescription="Create a new document." ma:contentTypeScope="" ma:versionID="78643a6f20a0f895973aac770336bcce">
  <xsd:schema xmlns:xsd="http://www.w3.org/2001/XMLSchema" xmlns:xs="http://www.w3.org/2001/XMLSchema" xmlns:p="http://schemas.microsoft.com/office/2006/metadata/properties" xmlns:ns2="BCC15CF4-4FD7-4CAC-9155-5AD378A1DEAD" xmlns:ns3="bcc15cf4-4fd7-4cac-9155-5ad378a1dead" targetNamespace="http://schemas.microsoft.com/office/2006/metadata/properties" ma:root="true" ma:fieldsID="0293e429c7bbd2398f5c333323cf6fbd" ns2:_="" ns3:_="">
    <xsd:import namespace="BCC15CF4-4FD7-4CAC-9155-5AD378A1DEAD"/>
    <xsd:import namespace="bcc15cf4-4fd7-4cac-9155-5ad378a1de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15CF4-4FD7-4CAC-9155-5AD378A1DE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15cf4-4fd7-4cac-9155-5ad378a1dead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7D3EECB-6370-4F4E-93F2-5495428BD2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15B600-0B4D-461A-875A-FE544BB031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C15CF4-4FD7-4CAC-9155-5AD378A1DEAD"/>
    <ds:schemaRef ds:uri="bcc15cf4-4fd7-4cac-9155-5ad378a1de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C34E0E-2BF0-4859-9920-4ACB99C813A0}">
  <ds:schemaRefs>
    <ds:schemaRef ds:uri="http://purl.org/dc/elements/1.1/"/>
    <ds:schemaRef ds:uri="http://schemas.microsoft.com/office/2006/metadata/properties"/>
    <ds:schemaRef ds:uri="BCC15CF4-4FD7-4CAC-9155-5AD378A1DEA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bcc15cf4-4fd7-4cac-9155-5ad378a1dead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19</Words>
  <Application>Microsoft Office PowerPoint</Application>
  <PresentationFormat>Widescreen</PresentationFormat>
  <Paragraphs>7</Paragraphs>
  <Slides>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Trebuchet MS</vt:lpstr>
      <vt:lpstr>Arial</vt:lpstr>
      <vt:lpstr>Calibri</vt:lpstr>
      <vt:lpstr>Wingdings</vt:lpstr>
      <vt:lpstr>Office Theme</vt:lpstr>
      <vt:lpstr>Public Outreach Event December 2020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Outreach Event July 2020</dc:title>
  <dc:creator>Meyer, Laura</dc:creator>
  <cp:lastModifiedBy>Meyer, Laura</cp:lastModifiedBy>
  <cp:revision>48</cp:revision>
  <dcterms:created xsi:type="dcterms:W3CDTF">2020-06-09T01:51:38Z</dcterms:created>
  <dcterms:modified xsi:type="dcterms:W3CDTF">2020-11-25T22:31:35Z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0x010100D6701441AFE89A4A94A28FAFA91D3DC9</vt:lpwstr>
  </property>
</Properties>
</file>