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11"/>
  </p:notesMasterIdLst>
  <p:handoutMasterIdLst>
    <p:handoutMasterId r:id="rId12"/>
  </p:handoutMasterIdLst>
  <p:sldIdLst>
    <p:sldId id="325" r:id="rId6"/>
    <p:sldId id="322" r:id="rId7"/>
    <p:sldId id="314" r:id="rId8"/>
    <p:sldId id="324" r:id="rId9"/>
    <p:sldId id="3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emel, Doug" initials="SD" lastIdx="14" clrIdx="0">
    <p:extLst>
      <p:ext uri="{19B8F6BF-5375-455C-9EA6-DF929625EA0E}">
        <p15:presenceInfo xmlns:p15="http://schemas.microsoft.com/office/powerpoint/2012/main" userId="S-1-5-21-682003330-2025429265-839522115-886322" providerId="AD"/>
      </p:ext>
    </p:extLst>
  </p:cmAuthor>
  <p:cmAuthor id="2" name="Hernandez, Daisy/GNV" initials="HD" lastIdx="1" clrIdx="1">
    <p:extLst>
      <p:ext uri="{19B8F6BF-5375-455C-9EA6-DF929625EA0E}">
        <p15:presenceInfo xmlns:p15="http://schemas.microsoft.com/office/powerpoint/2012/main" userId="S::Daisy.Hernandez@jacobs.com::baaa7c0a-2857-4297-96f0-c0933e3a5095" providerId="AD"/>
      </p:ext>
    </p:extLst>
  </p:cmAuthor>
  <p:cmAuthor id="3" name="Meyer, Laura" initials="ML" lastIdx="3" clrIdx="2">
    <p:extLst>
      <p:ext uri="{19B8F6BF-5375-455C-9EA6-DF929625EA0E}">
        <p15:presenceInfo xmlns:p15="http://schemas.microsoft.com/office/powerpoint/2012/main" userId="S::Laura.Meyer@jacobs.com::c5e914e7-23bc-43cb-9d2d-57393f8b06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9580F"/>
    <a:srgbClr val="ED7722"/>
    <a:srgbClr val="833E0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ero, Cierra/DEN" userId="S::cierra.lucero@jacobs.com::4c455c7e-0acb-4a5b-aaa0-2a8b6836377f" providerId="AD" clId="Web-{87AB6C14-1E49-4C3D-9E45-DE52BF3470E0}"/>
    <pc:docChg chg="modSld">
      <pc:chgData name="Lucero, Cierra/DEN" userId="S::cierra.lucero@jacobs.com::4c455c7e-0acb-4a5b-aaa0-2a8b6836377f" providerId="AD" clId="Web-{87AB6C14-1E49-4C3D-9E45-DE52BF3470E0}" dt="2020-09-15T17:10:56.283" v="1" actId="1076"/>
      <pc:docMkLst>
        <pc:docMk/>
      </pc:docMkLst>
    </pc:docChg>
  </pc:docChgLst>
  <pc:docChgLst>
    <pc:chgData name="Clarke, Jim O." userId="a1b41111-9c98-4fd1-866f-a8993db35a42" providerId="ADAL" clId="{B2EDBBD7-75C3-4654-9DA6-4DED617A61F9}"/>
    <pc:docChg chg="modSld">
      <pc:chgData name="Clarke, Jim O." userId="a1b41111-9c98-4fd1-866f-a8993db35a42" providerId="ADAL" clId="{B2EDBBD7-75C3-4654-9DA6-4DED617A61F9}" dt="2020-09-09T18:42:29.600" v="1" actId="20577"/>
      <pc:docMkLst>
        <pc:docMk/>
      </pc:docMkLst>
    </pc:docChg>
  </pc:docChgLst>
  <pc:docChgLst>
    <pc:chgData name="Stremel, Doug" userId="03cc9ea7-3119-45bf-a7ad-46b42bfd9199" providerId="ADAL" clId="{CEA422A5-712F-4EAA-8DA2-B42E773D17A4}"/>
    <pc:docChg chg="custSel modSld">
      <pc:chgData name="Stremel, Doug" userId="03cc9ea7-3119-45bf-a7ad-46b42bfd9199" providerId="ADAL" clId="{CEA422A5-712F-4EAA-8DA2-B42E773D17A4}" dt="2020-09-16T13:38:59.367" v="10" actId="20577"/>
      <pc:docMkLst>
        <pc:docMk/>
      </pc:docMkLst>
      <pc:sldChg chg="modSp">
        <pc:chgData name="Stremel, Doug" userId="03cc9ea7-3119-45bf-a7ad-46b42bfd9199" providerId="ADAL" clId="{CEA422A5-712F-4EAA-8DA2-B42E773D17A4}" dt="2020-09-16T13:09:17.105" v="0" actId="14826"/>
        <pc:sldMkLst>
          <pc:docMk/>
          <pc:sldMk cId="642131547" sldId="314"/>
        </pc:sldMkLst>
        <pc:picChg chg="mod">
          <ac:chgData name="Stremel, Doug" userId="03cc9ea7-3119-45bf-a7ad-46b42bfd9199" providerId="ADAL" clId="{CEA422A5-712F-4EAA-8DA2-B42E773D17A4}" dt="2020-09-16T13:09:17.105" v="0" actId="14826"/>
          <ac:picMkLst>
            <pc:docMk/>
            <pc:sldMk cId="642131547" sldId="314"/>
            <ac:picMk id="3" creationId="{17169305-5031-43DA-B097-82C77FE0F764}"/>
          </ac:picMkLst>
        </pc:picChg>
      </pc:sldChg>
    </pc:docChg>
  </pc:docChgLst>
  <pc:docChgLst>
    <pc:chgData name="Lucero, Cierra/DEN" userId="4c455c7e-0acb-4a5b-aaa0-2a8b6836377f" providerId="ADAL" clId="{11903DA5-373A-43A1-B91B-D7ECDB03DB95}"/>
    <pc:docChg chg="modSld">
      <pc:chgData name="Lucero, Cierra/DEN" userId="4c455c7e-0acb-4a5b-aaa0-2a8b6836377f" providerId="ADAL" clId="{11903DA5-373A-43A1-B91B-D7ECDB03DB95}" dt="2020-09-15T17:10:11.532" v="56" actId="403"/>
      <pc:docMkLst>
        <pc:docMk/>
      </pc:docMkLst>
    </pc:docChg>
  </pc:docChgLst>
  <pc:docChgLst>
    <pc:chgData name="Ethan" userId="S::ethan.jacobs_state.co.us#ext#@jacobsengineering.onmicrosoft.com::76011514-6aae-4da3-a223-6cc55c1f9eb4" providerId="AD" clId="Web-{BEFBD66C-17A3-87F1-4AF4-DA7910FD9A98}"/>
    <pc:docChg chg="modSld">
      <pc:chgData name="Ethan" userId="S::ethan.jacobs_state.co.us#ext#@jacobsengineering.onmicrosoft.com::76011514-6aae-4da3-a223-6cc55c1f9eb4" providerId="AD" clId="Web-{BEFBD66C-17A3-87F1-4AF4-DA7910FD9A98}" dt="2020-10-20T22:13:32.494" v="18"/>
      <pc:docMkLst>
        <pc:docMk/>
      </pc:docMkLst>
      <pc:sldChg chg="addSp delSp modSp">
        <pc:chgData name="Ethan" userId="S::ethan.jacobs_state.co.us#ext#@jacobsengineering.onmicrosoft.com::76011514-6aae-4da3-a223-6cc55c1f9eb4" providerId="AD" clId="Web-{BEFBD66C-17A3-87F1-4AF4-DA7910FD9A98}" dt="2020-10-20T22:13:32.494" v="18"/>
        <pc:sldMkLst>
          <pc:docMk/>
          <pc:sldMk cId="4083356384" sldId="324"/>
        </pc:sldMkLst>
        <pc:spChg chg="add del mod">
          <ac:chgData name="Ethan" userId="S::ethan.jacobs_state.co.us#ext#@jacobsengineering.onmicrosoft.com::76011514-6aae-4da3-a223-6cc55c1f9eb4" providerId="AD" clId="Web-{BEFBD66C-17A3-87F1-4AF4-DA7910FD9A98}" dt="2020-10-20T22:13:32.494" v="18"/>
          <ac:spMkLst>
            <pc:docMk/>
            <pc:sldMk cId="4083356384" sldId="324"/>
            <ac:spMk id="2" creationId="{16E43A74-5599-4D95-97B3-B92724B110E7}"/>
          </ac:spMkLst>
        </pc:spChg>
      </pc:sldChg>
    </pc:docChg>
  </pc:docChgLst>
  <pc:docChgLst>
    <pc:chgData name="Stremel, Doug" userId="03cc9ea7-3119-45bf-a7ad-46b42bfd9199" providerId="ADAL" clId="{77933351-0163-4B49-9624-4E0868059171}"/>
    <pc:docChg chg="custSel addSld modSld">
      <pc:chgData name="Stremel, Doug" userId="03cc9ea7-3119-45bf-a7ad-46b42bfd9199" providerId="ADAL" clId="{77933351-0163-4B49-9624-4E0868059171}" dt="2020-09-09T19:40:45.330" v="48" actId="20577"/>
      <pc:docMkLst>
        <pc:docMk/>
      </pc:docMkLst>
    </pc:docChg>
  </pc:docChgLst>
  <pc:docChgLst>
    <pc:chgData name="Lucero, Cierra/DEN" userId="S::cierra.lucero@jacobs.com::4c455c7e-0acb-4a5b-aaa0-2a8b6836377f" providerId="AD" clId="Web-{4679EFBB-7854-ECBE-C1E7-863AC39FFFA9}"/>
    <pc:docChg chg="modSld">
      <pc:chgData name="Lucero, Cierra/DEN" userId="S::cierra.lucero@jacobs.com::4c455c7e-0acb-4a5b-aaa0-2a8b6836377f" providerId="AD" clId="Web-{4679EFBB-7854-ECBE-C1E7-863AC39FFFA9}" dt="2020-09-14T18:24:32.680" v="0" actId="1076"/>
      <pc:docMkLst>
        <pc:docMk/>
      </pc:docMkLst>
    </pc:docChg>
  </pc:docChgLst>
  <pc:docChgLst>
    <pc:chgData name="Lucero, Cierra/DEN" userId="4c455c7e-0acb-4a5b-aaa0-2a8b6836377f" providerId="ADAL" clId="{0AE81E6B-B540-4CF6-9328-03FC3EC79500}"/>
    <pc:docChg chg="modSld">
      <pc:chgData name="Lucero, Cierra/DEN" userId="4c455c7e-0acb-4a5b-aaa0-2a8b6836377f" providerId="ADAL" clId="{0AE81E6B-B540-4CF6-9328-03FC3EC79500}" dt="2020-09-14T18:22:09.335" v="27" actId="692"/>
      <pc:docMkLst>
        <pc:docMk/>
      </pc:docMkLst>
    </pc:docChg>
  </pc:docChgLst>
  <pc:docChgLst>
    <pc:chgData name="adam.parks" userId="S::adam.parks_state.co.us#ext#@jacobsengineering.onmicrosoft.com::16c3bc42-bbca-4033-8426-42f2b3ee6ed0" providerId="AD" clId="Web-{5FB0945F-4D63-CCC6-CC5F-4FFF51F81AE8}"/>
    <pc:docChg chg="modSld">
      <pc:chgData name="adam.parks" userId="S::adam.parks_state.co.us#ext#@jacobsengineering.onmicrosoft.com::16c3bc42-bbca-4033-8426-42f2b3ee6ed0" providerId="AD" clId="Web-{5FB0945F-4D63-CCC6-CC5F-4FFF51F81AE8}" dt="2020-09-09T22:31:55.212" v="98" actId="20577"/>
      <pc:docMkLst>
        <pc:docMk/>
      </pc:docMkLst>
    </pc:docChg>
  </pc:docChgLst>
  <pc:docChgLst>
    <pc:chgData name="Stremel, Doug" userId="03cc9ea7-3119-45bf-a7ad-46b42bfd9199" providerId="ADAL" clId="{B9F9BE7C-5798-4FCC-AB93-431568FE20CA}"/>
    <pc:docChg chg="addSld delSld modSld">
      <pc:chgData name="Stremel, Doug" userId="03cc9ea7-3119-45bf-a7ad-46b42bfd9199" providerId="ADAL" clId="{B9F9BE7C-5798-4FCC-AB93-431568FE20CA}" dt="2020-09-14T21:42:16.517" v="2"/>
      <pc:docMkLst>
        <pc:docMk/>
      </pc:docMkLst>
      <pc:sldChg chg="add">
        <pc:chgData name="Stremel, Doug" userId="03cc9ea7-3119-45bf-a7ad-46b42bfd9199" providerId="ADAL" clId="{B9F9BE7C-5798-4FCC-AB93-431568FE20CA}" dt="2020-09-14T21:39:06.736" v="0"/>
        <pc:sldMkLst>
          <pc:docMk/>
          <pc:sldMk cId="2820730256" sldId="322"/>
        </pc:sldMkLst>
      </pc:sldChg>
    </pc:docChg>
  </pc:docChgLst>
  <pc:docChgLst>
    <pc:chgData name="Stremel, Doug" userId="03cc9ea7-3119-45bf-a7ad-46b42bfd9199" providerId="ADAL" clId="{4BC92DF1-01F0-4780-9164-0858831522C9}"/>
    <pc:docChg chg="custSel delSld modSld sldOrd">
      <pc:chgData name="Stremel, Doug" userId="03cc9ea7-3119-45bf-a7ad-46b42bfd9199" providerId="ADAL" clId="{4BC92DF1-01F0-4780-9164-0858831522C9}" dt="2020-09-15T15:50:34.429" v="174" actId="2696"/>
      <pc:docMkLst>
        <pc:docMk/>
      </pc:docMkLst>
    </pc:docChg>
  </pc:docChgLst>
  <pc:docChgLst>
    <pc:chgData name="Meyer, Laura" userId="eeaba547-b414-43dc-bc79-85b4503e338b" providerId="ADAL" clId="{973C5B5B-3CA9-49CC-BE7C-82936169B665}"/>
    <pc:docChg chg="modSld">
      <pc:chgData name="Meyer, Laura" userId="eeaba547-b414-43dc-bc79-85b4503e338b" providerId="ADAL" clId="{973C5B5B-3CA9-49CC-BE7C-82936169B665}" dt="2020-11-03T21:20:21.396" v="4" actId="20577"/>
      <pc:docMkLst>
        <pc:docMk/>
      </pc:docMkLst>
      <pc:sldChg chg="modNotesTx">
        <pc:chgData name="Meyer, Laura" userId="eeaba547-b414-43dc-bc79-85b4503e338b" providerId="ADAL" clId="{973C5B5B-3CA9-49CC-BE7C-82936169B665}" dt="2020-11-03T21:20:14.355" v="2" actId="20577"/>
        <pc:sldMkLst>
          <pc:docMk/>
          <pc:sldMk cId="642131547" sldId="314"/>
        </pc:sldMkLst>
      </pc:sldChg>
      <pc:sldChg chg="modNotesTx">
        <pc:chgData name="Meyer, Laura" userId="eeaba547-b414-43dc-bc79-85b4503e338b" providerId="ADAL" clId="{973C5B5B-3CA9-49CC-BE7C-82936169B665}" dt="2020-11-03T21:20:10.219" v="1" actId="20577"/>
        <pc:sldMkLst>
          <pc:docMk/>
          <pc:sldMk cId="2820730256" sldId="322"/>
        </pc:sldMkLst>
      </pc:sldChg>
      <pc:sldChg chg="modNotesTx">
        <pc:chgData name="Meyer, Laura" userId="eeaba547-b414-43dc-bc79-85b4503e338b" providerId="ADAL" clId="{973C5B5B-3CA9-49CC-BE7C-82936169B665}" dt="2020-11-03T21:20:21.396" v="4" actId="20577"/>
        <pc:sldMkLst>
          <pc:docMk/>
          <pc:sldMk cId="4247466642" sldId="323"/>
        </pc:sldMkLst>
      </pc:sldChg>
      <pc:sldChg chg="modNotesTx">
        <pc:chgData name="Meyer, Laura" userId="eeaba547-b414-43dc-bc79-85b4503e338b" providerId="ADAL" clId="{973C5B5B-3CA9-49CC-BE7C-82936169B665}" dt="2020-11-03T21:20:18.185" v="3" actId="20577"/>
        <pc:sldMkLst>
          <pc:docMk/>
          <pc:sldMk cId="4083356384" sldId="324"/>
        </pc:sldMkLst>
      </pc:sldChg>
      <pc:sldChg chg="modNotesTx">
        <pc:chgData name="Meyer, Laura" userId="eeaba547-b414-43dc-bc79-85b4503e338b" providerId="ADAL" clId="{973C5B5B-3CA9-49CC-BE7C-82936169B665}" dt="2020-11-03T21:20:06.905" v="0" actId="20577"/>
        <pc:sldMkLst>
          <pc:docMk/>
          <pc:sldMk cId="4283246715" sldId="325"/>
        </pc:sldMkLst>
      </pc:sldChg>
    </pc:docChg>
  </pc:docChgLst>
  <pc:docChgLst>
    <pc:chgData name="adam.parks" userId="S::adam.parks_state.co.us#ext#@jacobsengineering.onmicrosoft.com::16c3bc42-bbca-4033-8426-42f2b3ee6ed0" providerId="AD" clId="Web-{ECA85CC0-DEFB-499B-589C-B0A53768EBFA}"/>
    <pc:docChg chg="modSld">
      <pc:chgData name="adam.parks" userId="S::adam.parks_state.co.us#ext#@jacobsengineering.onmicrosoft.com::16c3bc42-bbca-4033-8426-42f2b3ee6ed0" providerId="AD" clId="Web-{ECA85CC0-DEFB-499B-589C-B0A53768EBFA}" dt="2020-09-14T18:13:12.840" v="78" actId="20577"/>
      <pc:docMkLst>
        <pc:docMk/>
      </pc:docMkLst>
    </pc:docChg>
  </pc:docChgLst>
  <pc:docChgLst>
    <pc:chgData name="adam.parks" userId="S::adam.parks_state.co.us#ext#@jacobsengineering.onmicrosoft.com::16c3bc42-bbca-4033-8426-42f2b3ee6ed0" providerId="AD" clId="Web-{2BB0865E-7987-DE29-F888-911539A41ACF}"/>
    <pc:docChg chg="modSld">
      <pc:chgData name="adam.parks" userId="S::adam.parks_state.co.us#ext#@jacobsengineering.onmicrosoft.com::16c3bc42-bbca-4033-8426-42f2b3ee6ed0" providerId="AD" clId="Web-{2BB0865E-7987-DE29-F888-911539A41ACF}" dt="2020-09-09T22:26:25.311" v="37" actId="20577"/>
      <pc:docMkLst>
        <pc:docMk/>
      </pc:docMkLst>
    </pc:docChg>
  </pc:docChgLst>
  <pc:docChgLst>
    <pc:chgData name="Clarke, Jim O." userId="a1b41111-9c98-4fd1-866f-a8993db35a42" providerId="ADAL" clId="{B7FE8A4C-8D8C-4911-9FB5-37E74637406B}"/>
    <pc:docChg chg="custSel modSld">
      <pc:chgData name="Clarke, Jim O." userId="a1b41111-9c98-4fd1-866f-a8993db35a42" providerId="ADAL" clId="{B7FE8A4C-8D8C-4911-9FB5-37E74637406B}" dt="2020-09-09T16:41:35.619" v="212" actId="313"/>
      <pc:docMkLst>
        <pc:docMk/>
      </pc:docMkLst>
    </pc:docChg>
  </pc:docChgLst>
  <pc:docChgLst>
    <pc:chgData name="adam.parks" userId="S::adam.parks_state.co.us#ext#@jacobsengineering.onmicrosoft.com::16c3bc42-bbca-4033-8426-42f2b3ee6ed0" providerId="AD" clId="Web-{676629EA-E827-BC37-DAD0-BF00129C4BBA}"/>
    <pc:docChg chg="addSld modSld sldOrd">
      <pc:chgData name="adam.parks" userId="S::adam.parks_state.co.us#ext#@jacobsengineering.onmicrosoft.com::16c3bc42-bbca-4033-8426-42f2b3ee6ed0" providerId="AD" clId="Web-{676629EA-E827-BC37-DAD0-BF00129C4BBA}" dt="2020-09-09T22:23:51.007" v="2489" actId="20577"/>
      <pc:docMkLst>
        <pc:docMk/>
      </pc:docMkLst>
    </pc:docChg>
  </pc:docChgLst>
  <pc:docChgLst>
    <pc:chgData name="Stremel, Doug" userId="03cc9ea7-3119-45bf-a7ad-46b42bfd9199" providerId="ADAL" clId="{E4599385-C124-4AB8-B675-AAA726094D15}"/>
    <pc:docChg chg="addSld delSld modSld">
      <pc:chgData name="Stremel, Doug" userId="03cc9ea7-3119-45bf-a7ad-46b42bfd9199" providerId="ADAL" clId="{E4599385-C124-4AB8-B675-AAA726094D15}" dt="2020-09-09T21:51:32.450" v="1" actId="2696"/>
      <pc:docMkLst>
        <pc:docMk/>
      </pc:docMkLst>
    </pc:docChg>
  </pc:docChgLst>
  <pc:docChgLst>
    <pc:chgData name="adam.parks" userId="S::adam.parks_state.co.us#ext#@jacobsengineering.onmicrosoft.com::16c3bc42-bbca-4033-8426-42f2b3ee6ed0" providerId="AD" clId="Web-{AD8BEE96-B9ED-4912-E627-3D765C047D3E}"/>
    <pc:docChg chg="modSld">
      <pc:chgData name="adam.parks" userId="S::adam.parks_state.co.us#ext#@jacobsengineering.onmicrosoft.com::16c3bc42-bbca-4033-8426-42f2b3ee6ed0" providerId="AD" clId="Web-{AD8BEE96-B9ED-4912-E627-3D765C047D3E}" dt="2020-09-11T21:07:11.899" v="17" actId="20577"/>
      <pc:docMkLst>
        <pc:docMk/>
      </pc:docMkLst>
    </pc:docChg>
  </pc:docChgLst>
  <pc:docChgLst>
    <pc:chgData name="adam.parks" userId="S::adam.parks_state.co.us#ext#@jacobsengineering.onmicrosoft.com::16c3bc42-bbca-4033-8426-42f2b3ee6ed0" providerId="AD" clId="Web-{14BA83E6-CDFB-B9A2-6F4F-052A0E3C8F46}"/>
    <pc:docChg chg="modSld">
      <pc:chgData name="adam.parks" userId="S::adam.parks_state.co.us#ext#@jacobsengineering.onmicrosoft.com::16c3bc42-bbca-4033-8426-42f2b3ee6ed0" providerId="AD" clId="Web-{14BA83E6-CDFB-B9A2-6F4F-052A0E3C8F46}" dt="2020-09-09T22:35:38.437" v="78" actId="20577"/>
      <pc:docMkLst>
        <pc:docMk/>
      </pc:docMkLst>
    </pc:docChg>
  </pc:docChgLst>
  <pc:docChgLst>
    <pc:chgData name="Meyer, Laura" userId="eeaba547-b414-43dc-bc79-85b4503e338b" providerId="ADAL" clId="{B844B8EC-7C81-4D33-BA5E-42C18C9E2ECB}"/>
    <pc:docChg chg="undo redo custSel mod modSld">
      <pc:chgData name="Meyer, Laura" userId="eeaba547-b414-43dc-bc79-85b4503e338b" providerId="ADAL" clId="{B844B8EC-7C81-4D33-BA5E-42C18C9E2ECB}" dt="2020-11-02T14:47:32.791" v="172" actId="20577"/>
      <pc:docMkLst>
        <pc:docMk/>
      </pc:docMkLst>
      <pc:sldChg chg="addSp delSp modSp mod setBg setClrOvrMap modNotesTx">
        <pc:chgData name="Meyer, Laura" userId="eeaba547-b414-43dc-bc79-85b4503e338b" providerId="ADAL" clId="{B844B8EC-7C81-4D33-BA5E-42C18C9E2ECB}" dt="2020-10-28T20:58:26.907" v="105" actId="14100"/>
        <pc:sldMkLst>
          <pc:docMk/>
          <pc:sldMk cId="642131547" sldId="314"/>
        </pc:sldMkLst>
        <pc:spChg chg="add del mod">
          <ac:chgData name="Meyer, Laura" userId="eeaba547-b414-43dc-bc79-85b4503e338b" providerId="ADAL" clId="{B844B8EC-7C81-4D33-BA5E-42C18C9E2ECB}" dt="2020-10-28T20:53:55.590" v="66"/>
          <ac:spMkLst>
            <pc:docMk/>
            <pc:sldMk cId="642131547" sldId="314"/>
            <ac:spMk id="2" creationId="{FC9AA799-A2C6-47C0-BE19-39E97B7BCC19}"/>
          </ac:spMkLst>
        </pc:spChg>
        <pc:spChg chg="mod ord">
          <ac:chgData name="Meyer, Laura" userId="eeaba547-b414-43dc-bc79-85b4503e338b" providerId="ADAL" clId="{B844B8EC-7C81-4D33-BA5E-42C18C9E2ECB}" dt="2020-10-28T20:58:13.170" v="100" actId="1076"/>
          <ac:spMkLst>
            <pc:docMk/>
            <pc:sldMk cId="642131547" sldId="314"/>
            <ac:spMk id="5" creationId="{625D962E-868A-43EB-A18A-B2F2291D91BB}"/>
          </ac:spMkLst>
        </pc:spChg>
        <pc:spChg chg="add del mod ord">
          <ac:chgData name="Meyer, Laura" userId="eeaba547-b414-43dc-bc79-85b4503e338b" providerId="ADAL" clId="{B844B8EC-7C81-4D33-BA5E-42C18C9E2ECB}" dt="2020-10-28T20:56:55.121" v="81" actId="11529"/>
          <ac:spMkLst>
            <pc:docMk/>
            <pc:sldMk cId="642131547" sldId="314"/>
            <ac:spMk id="7" creationId="{98307E74-AC31-4EE7-B747-336B6F79D995}"/>
          </ac:spMkLst>
        </pc:spChg>
        <pc:spChg chg="mod ord">
          <ac:chgData name="Meyer, Laura" userId="eeaba547-b414-43dc-bc79-85b4503e338b" providerId="ADAL" clId="{B844B8EC-7C81-4D33-BA5E-42C18C9E2ECB}" dt="2020-10-28T20:58:12.665" v="99" actId="26606"/>
          <ac:spMkLst>
            <pc:docMk/>
            <pc:sldMk cId="642131547" sldId="314"/>
            <ac:spMk id="9" creationId="{9FB19F94-5FE5-49F7-B948-BDCB5B42BB58}"/>
          </ac:spMkLst>
        </pc:spChg>
        <pc:spChg chg="add del">
          <ac:chgData name="Meyer, Laura" userId="eeaba547-b414-43dc-bc79-85b4503e338b" providerId="ADAL" clId="{B844B8EC-7C81-4D33-BA5E-42C18C9E2ECB}" dt="2020-10-28T20:57:17.345" v="83" actId="26606"/>
          <ac:spMkLst>
            <pc:docMk/>
            <pc:sldMk cId="642131547" sldId="314"/>
            <ac:spMk id="14" creationId="{7CA0DAA6-33B8-4A25-810D-2F4D816FB40E}"/>
          </ac:spMkLst>
        </pc:spChg>
        <pc:spChg chg="add del">
          <ac:chgData name="Meyer, Laura" userId="eeaba547-b414-43dc-bc79-85b4503e338b" providerId="ADAL" clId="{B844B8EC-7C81-4D33-BA5E-42C18C9E2ECB}" dt="2020-10-28T20:57:20.327" v="85" actId="26606"/>
          <ac:spMkLst>
            <pc:docMk/>
            <pc:sldMk cId="642131547" sldId="314"/>
            <ac:spMk id="16" creationId="{E49CC64F-7275-4E33-961B-0C5CDC439875}"/>
          </ac:spMkLst>
        </pc:spChg>
        <pc:spChg chg="add del">
          <ac:chgData name="Meyer, Laura" userId="eeaba547-b414-43dc-bc79-85b4503e338b" providerId="ADAL" clId="{B844B8EC-7C81-4D33-BA5E-42C18C9E2ECB}" dt="2020-10-28T20:57:21.835" v="87" actId="26606"/>
          <ac:spMkLst>
            <pc:docMk/>
            <pc:sldMk cId="642131547" sldId="314"/>
            <ac:spMk id="18" creationId="{08C9B587-E65E-4B52-B37C-ABEBB6E87928}"/>
          </ac:spMkLst>
        </pc:spChg>
        <pc:spChg chg="add del">
          <ac:chgData name="Meyer, Laura" userId="eeaba547-b414-43dc-bc79-85b4503e338b" providerId="ADAL" clId="{B844B8EC-7C81-4D33-BA5E-42C18C9E2ECB}" dt="2020-10-28T20:57:21.835" v="87" actId="26606"/>
          <ac:spMkLst>
            <pc:docMk/>
            <pc:sldMk cId="642131547" sldId="314"/>
            <ac:spMk id="19" creationId="{0E2F58BF-12E5-4B5A-AD25-4DAAA2742A7B}"/>
          </ac:spMkLst>
        </pc:spChg>
        <pc:spChg chg="add del">
          <ac:chgData name="Meyer, Laura" userId="eeaba547-b414-43dc-bc79-85b4503e338b" providerId="ADAL" clId="{B844B8EC-7C81-4D33-BA5E-42C18C9E2ECB}" dt="2020-10-28T20:57:21.835" v="87" actId="26606"/>
          <ac:spMkLst>
            <pc:docMk/>
            <pc:sldMk cId="642131547" sldId="314"/>
            <ac:spMk id="20" creationId="{AF2F604E-43BE-4DC3-B983-E071523364F8}"/>
          </ac:spMkLst>
        </pc:spChg>
        <pc:spChg chg="add del">
          <ac:chgData name="Meyer, Laura" userId="eeaba547-b414-43dc-bc79-85b4503e338b" providerId="ADAL" clId="{B844B8EC-7C81-4D33-BA5E-42C18C9E2ECB}" dt="2020-10-28T20:57:27.564" v="89" actId="26606"/>
          <ac:spMkLst>
            <pc:docMk/>
            <pc:sldMk cId="642131547" sldId="314"/>
            <ac:spMk id="22" creationId="{BCC55ACC-A2F6-403C-A3A4-D59B3734D45F}"/>
          </ac:spMkLst>
        </pc:spChg>
        <pc:spChg chg="add del">
          <ac:chgData name="Meyer, Laura" userId="eeaba547-b414-43dc-bc79-85b4503e338b" providerId="ADAL" clId="{B844B8EC-7C81-4D33-BA5E-42C18C9E2ECB}" dt="2020-10-28T20:57:30.327" v="91" actId="26606"/>
          <ac:spMkLst>
            <pc:docMk/>
            <pc:sldMk cId="642131547" sldId="314"/>
            <ac:spMk id="24" creationId="{87CC2527-562A-4F69-B487-4371E5B243E7}"/>
          </ac:spMkLst>
        </pc:spChg>
        <pc:spChg chg="add del">
          <ac:chgData name="Meyer, Laura" userId="eeaba547-b414-43dc-bc79-85b4503e338b" providerId="ADAL" clId="{B844B8EC-7C81-4D33-BA5E-42C18C9E2ECB}" dt="2020-10-28T20:57:34.333" v="93" actId="26606"/>
          <ac:spMkLst>
            <pc:docMk/>
            <pc:sldMk cId="642131547" sldId="314"/>
            <ac:spMk id="27" creationId="{2E614F1C-2D93-42D0-B229-768199449923}"/>
          </ac:spMkLst>
        </pc:spChg>
        <pc:spChg chg="add del">
          <ac:chgData name="Meyer, Laura" userId="eeaba547-b414-43dc-bc79-85b4503e338b" providerId="ADAL" clId="{B844B8EC-7C81-4D33-BA5E-42C18C9E2ECB}" dt="2020-10-28T20:57:44.775" v="95" actId="26606"/>
          <ac:spMkLst>
            <pc:docMk/>
            <pc:sldMk cId="642131547" sldId="314"/>
            <ac:spMk id="29" creationId="{16C5FA50-8D52-4617-AF91-5C7B1C8352F1}"/>
          </ac:spMkLst>
        </pc:spChg>
        <pc:spChg chg="add del">
          <ac:chgData name="Meyer, Laura" userId="eeaba547-b414-43dc-bc79-85b4503e338b" providerId="ADAL" clId="{B844B8EC-7C81-4D33-BA5E-42C18C9E2ECB}" dt="2020-10-28T20:57:44.775" v="95" actId="26606"/>
          <ac:spMkLst>
            <pc:docMk/>
            <pc:sldMk cId="642131547" sldId="314"/>
            <ac:spMk id="30" creationId="{E223798C-12AD-4B0C-A50C-D676347D67CF}"/>
          </ac:spMkLst>
        </pc:spChg>
        <pc:spChg chg="add del">
          <ac:chgData name="Meyer, Laura" userId="eeaba547-b414-43dc-bc79-85b4503e338b" providerId="ADAL" clId="{B844B8EC-7C81-4D33-BA5E-42C18C9E2ECB}" dt="2020-10-28T20:57:50.628" v="97" actId="26606"/>
          <ac:spMkLst>
            <pc:docMk/>
            <pc:sldMk cId="642131547" sldId="314"/>
            <ac:spMk id="32" creationId="{71FC7D98-7B8B-402A-90FC-F027482F2142}"/>
          </ac:spMkLst>
        </pc:spChg>
        <pc:spChg chg="add del">
          <ac:chgData name="Meyer, Laura" userId="eeaba547-b414-43dc-bc79-85b4503e338b" providerId="ADAL" clId="{B844B8EC-7C81-4D33-BA5E-42C18C9E2ECB}" dt="2020-10-28T20:57:50.628" v="97" actId="26606"/>
          <ac:spMkLst>
            <pc:docMk/>
            <pc:sldMk cId="642131547" sldId="314"/>
            <ac:spMk id="33" creationId="{AD7356EA-285B-4E5D-8FEC-104659A4FD2C}"/>
          </ac:spMkLst>
        </pc:spChg>
        <pc:spChg chg="add del">
          <ac:chgData name="Meyer, Laura" userId="eeaba547-b414-43dc-bc79-85b4503e338b" providerId="ADAL" clId="{B844B8EC-7C81-4D33-BA5E-42C18C9E2ECB}" dt="2020-10-28T20:58:12.665" v="99" actId="26606"/>
          <ac:spMkLst>
            <pc:docMk/>
            <pc:sldMk cId="642131547" sldId="314"/>
            <ac:spMk id="35" creationId="{C0F7281F-D4E3-44C4-BFBA-CB593A7F6103}"/>
          </ac:spMkLst>
        </pc:spChg>
        <pc:spChg chg="add del">
          <ac:chgData name="Meyer, Laura" userId="eeaba547-b414-43dc-bc79-85b4503e338b" providerId="ADAL" clId="{B844B8EC-7C81-4D33-BA5E-42C18C9E2ECB}" dt="2020-10-28T20:58:12.665" v="99" actId="26606"/>
          <ac:spMkLst>
            <pc:docMk/>
            <pc:sldMk cId="642131547" sldId="314"/>
            <ac:spMk id="36" creationId="{E8B49220-D709-41F4-BFDA-B6A2F0757A66}"/>
          </ac:spMkLst>
        </pc:spChg>
        <pc:picChg chg="add del mod ord">
          <ac:chgData name="Meyer, Laura" userId="eeaba547-b414-43dc-bc79-85b4503e338b" providerId="ADAL" clId="{B844B8EC-7C81-4D33-BA5E-42C18C9E2ECB}" dt="2020-10-28T20:58:26.907" v="105" actId="14100"/>
          <ac:picMkLst>
            <pc:docMk/>
            <pc:sldMk cId="642131547" sldId="314"/>
            <ac:picMk id="4" creationId="{5FD77513-7E29-460C-BE4C-AE83BA61EAA4}"/>
          </ac:picMkLst>
        </pc:picChg>
        <pc:picChg chg="add del mod">
          <ac:chgData name="Meyer, Laura" userId="eeaba547-b414-43dc-bc79-85b4503e338b" providerId="ADAL" clId="{B844B8EC-7C81-4D33-BA5E-42C18C9E2ECB}" dt="2020-10-28T20:53:53.855" v="64" actId="931"/>
          <ac:picMkLst>
            <pc:docMk/>
            <pc:sldMk cId="642131547" sldId="314"/>
            <ac:picMk id="6" creationId="{8FCB1872-4F95-4189-978D-D7702EE6C5B8}"/>
          </ac:picMkLst>
        </pc:picChg>
        <pc:cxnChg chg="add del">
          <ac:chgData name="Meyer, Laura" userId="eeaba547-b414-43dc-bc79-85b4503e338b" providerId="ADAL" clId="{B844B8EC-7C81-4D33-BA5E-42C18C9E2ECB}" dt="2020-10-28T20:57:30.327" v="91" actId="26606"/>
          <ac:cxnSpMkLst>
            <pc:docMk/>
            <pc:sldMk cId="642131547" sldId="314"/>
            <ac:cxnSpMk id="25" creationId="{BCDAEC91-5BCE-4B55-9CC0-43EF94CB734B}"/>
          </ac:cxnSpMkLst>
        </pc:cxnChg>
      </pc:sldChg>
      <pc:sldChg chg="modNotesTx">
        <pc:chgData name="Meyer, Laura" userId="eeaba547-b414-43dc-bc79-85b4503e338b" providerId="ADAL" clId="{B844B8EC-7C81-4D33-BA5E-42C18C9E2ECB}" dt="2020-10-26T20:52:40.463" v="3" actId="12"/>
        <pc:sldMkLst>
          <pc:docMk/>
          <pc:sldMk cId="2820730256" sldId="322"/>
        </pc:sldMkLst>
      </pc:sldChg>
      <pc:sldChg chg="modNotesTx">
        <pc:chgData name="Meyer, Laura" userId="eeaba547-b414-43dc-bc79-85b4503e338b" providerId="ADAL" clId="{B844B8EC-7C81-4D33-BA5E-42C18C9E2ECB}" dt="2020-11-02T14:47:32.791" v="172" actId="20577"/>
        <pc:sldMkLst>
          <pc:docMk/>
          <pc:sldMk cId="4247466642" sldId="323"/>
        </pc:sldMkLst>
      </pc:sldChg>
      <pc:sldChg chg="modNotesTx">
        <pc:chgData name="Meyer, Laura" userId="eeaba547-b414-43dc-bc79-85b4503e338b" providerId="ADAL" clId="{B844B8EC-7C81-4D33-BA5E-42C18C9E2ECB}" dt="2020-10-26T20:59:13.290" v="10" actId="12"/>
        <pc:sldMkLst>
          <pc:docMk/>
          <pc:sldMk cId="4083356384" sldId="324"/>
        </pc:sldMkLst>
      </pc:sldChg>
      <pc:sldChg chg="modNotesTx">
        <pc:chgData name="Meyer, Laura" userId="eeaba547-b414-43dc-bc79-85b4503e338b" providerId="ADAL" clId="{B844B8EC-7C81-4D33-BA5E-42C18C9E2ECB}" dt="2020-10-26T20:52:16.597" v="2" actId="12"/>
        <pc:sldMkLst>
          <pc:docMk/>
          <pc:sldMk cId="4283246715" sldId="325"/>
        </pc:sldMkLst>
      </pc:sldChg>
    </pc:docChg>
  </pc:docChgLst>
  <pc:docChgLst>
    <pc:chgData name="Ethan" userId="S::ethan.jacobs_state.co.us#ext#@jacobsengineering.onmicrosoft.com::76011514-6aae-4da3-a223-6cc55c1f9eb4" providerId="AD" clId="Web-{4E8416F9-7B78-24FD-1D44-3573F3274529}"/>
    <pc:docChg chg="modSld">
      <pc:chgData name="Ethan" userId="S::ethan.jacobs_state.co.us#ext#@jacobsengineering.onmicrosoft.com::76011514-6aae-4da3-a223-6cc55c1f9eb4" providerId="AD" clId="Web-{4E8416F9-7B78-24FD-1D44-3573F3274529}" dt="2020-10-20T21:03:34.611" v="2" actId="1076"/>
      <pc:docMkLst>
        <pc:docMk/>
      </pc:docMkLst>
      <pc:sldChg chg="modSp">
        <pc:chgData name="Ethan" userId="S::ethan.jacobs_state.co.us#ext#@jacobsengineering.onmicrosoft.com::76011514-6aae-4da3-a223-6cc55c1f9eb4" providerId="AD" clId="Web-{4E8416F9-7B78-24FD-1D44-3573F3274529}" dt="2020-10-20T21:03:34.611" v="2" actId="1076"/>
        <pc:sldMkLst>
          <pc:docMk/>
          <pc:sldMk cId="4247466642" sldId="323"/>
        </pc:sldMkLst>
        <pc:spChg chg="mod">
          <ac:chgData name="Ethan" userId="S::ethan.jacobs_state.co.us#ext#@jacobsengineering.onmicrosoft.com::76011514-6aae-4da3-a223-6cc55c1f9eb4" providerId="AD" clId="Web-{4E8416F9-7B78-24FD-1D44-3573F3274529}" dt="2020-10-20T21:03:34.611" v="2" actId="1076"/>
          <ac:spMkLst>
            <pc:docMk/>
            <pc:sldMk cId="4247466642" sldId="323"/>
            <ac:spMk id="2" creationId="{49723BC1-1C1D-461B-8E30-941CEAEEAB47}"/>
          </ac:spMkLst>
        </pc:spChg>
      </pc:sldChg>
    </pc:docChg>
  </pc:docChgLst>
  <pc:docChgLst>
    <pc:chgData name="Stremel, Doug" userId="03cc9ea7-3119-45bf-a7ad-46b42bfd9199" providerId="ADAL" clId="{0E10A887-421C-45D1-974C-680E517A58FD}"/>
    <pc:docChg chg="custSel mod modSld">
      <pc:chgData name="Stremel, Doug" userId="03cc9ea7-3119-45bf-a7ad-46b42bfd9199" providerId="ADAL" clId="{0E10A887-421C-45D1-974C-680E517A58FD}" dt="2020-09-15T02:53:16.730" v="287" actId="14100"/>
      <pc:docMkLst>
        <pc:docMk/>
      </pc:docMkLst>
    </pc:docChg>
  </pc:docChgLst>
  <pc:docChgLst>
    <pc:chgData name="Swan, Misty" userId="d5f0ea51-a029-4921-aee7-94fe02a5da2c" providerId="ADAL" clId="{1955468A-E564-4D16-B460-E4E632F64712}"/>
    <pc:docChg chg="modSld">
      <pc:chgData name="Swan, Misty" userId="d5f0ea51-a029-4921-aee7-94fe02a5da2c" providerId="ADAL" clId="{1955468A-E564-4D16-B460-E4E632F64712}" dt="2020-10-28T23:08:56" v="5" actId="12"/>
      <pc:docMkLst>
        <pc:docMk/>
      </pc:docMkLst>
      <pc:sldChg chg="modNotesTx">
        <pc:chgData name="Swan, Misty" userId="d5f0ea51-a029-4921-aee7-94fe02a5da2c" providerId="ADAL" clId="{1955468A-E564-4D16-B460-E4E632F64712}" dt="2020-10-28T23:07:54.606" v="2" actId="12"/>
        <pc:sldMkLst>
          <pc:docMk/>
          <pc:sldMk cId="642131547" sldId="314"/>
        </pc:sldMkLst>
      </pc:sldChg>
      <pc:sldChg chg="modNotesTx">
        <pc:chgData name="Swan, Misty" userId="d5f0ea51-a029-4921-aee7-94fe02a5da2c" providerId="ADAL" clId="{1955468A-E564-4D16-B460-E4E632F64712}" dt="2020-10-28T23:07:27.717" v="1" actId="12"/>
        <pc:sldMkLst>
          <pc:docMk/>
          <pc:sldMk cId="2820730256" sldId="322"/>
        </pc:sldMkLst>
      </pc:sldChg>
      <pc:sldChg chg="modNotesTx">
        <pc:chgData name="Swan, Misty" userId="d5f0ea51-a029-4921-aee7-94fe02a5da2c" providerId="ADAL" clId="{1955468A-E564-4D16-B460-E4E632F64712}" dt="2020-10-28T23:08:56" v="5" actId="12"/>
        <pc:sldMkLst>
          <pc:docMk/>
          <pc:sldMk cId="4247466642" sldId="323"/>
        </pc:sldMkLst>
      </pc:sldChg>
      <pc:sldChg chg="modNotesTx">
        <pc:chgData name="Swan, Misty" userId="d5f0ea51-a029-4921-aee7-94fe02a5da2c" providerId="ADAL" clId="{1955468A-E564-4D16-B460-E4E632F64712}" dt="2020-10-28T23:08:15.334" v="3" actId="12"/>
        <pc:sldMkLst>
          <pc:docMk/>
          <pc:sldMk cId="4083356384" sldId="324"/>
        </pc:sldMkLst>
      </pc:sldChg>
      <pc:sldChg chg="modNotesTx">
        <pc:chgData name="Swan, Misty" userId="d5f0ea51-a029-4921-aee7-94fe02a5da2c" providerId="ADAL" clId="{1955468A-E564-4D16-B460-E4E632F64712}" dt="2020-10-28T23:07:04.625" v="0" actId="12"/>
        <pc:sldMkLst>
          <pc:docMk/>
          <pc:sldMk cId="4283246715" sldId="32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heaKL\AppData\Local\Microsoft\Windows\INetCache\Content.Outlook\YOUTJXA8\I-270%20Comment%20Database%20copy%20-ind%20and%20bus%20only1007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853746195482255E-2"/>
          <c:y val="3.4303254053178377E-2"/>
          <c:w val="0.97338922620327539"/>
          <c:h val="0.6597248570783012"/>
        </c:manualLayout>
      </c:layout>
      <c:barChart>
        <c:barDir val="col"/>
        <c:grouping val="clustered"/>
        <c:varyColors val="0"/>
        <c:ser>
          <c:idx val="0"/>
          <c:order val="0"/>
          <c:tx>
            <c:v>Number of Comments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(Engine!$A$2:$A$8,Engine!$A$10:$A$20)</c:f>
              <c:strCache>
                <c:ptCount val="18"/>
                <c:pt idx="0">
                  <c:v>Access</c:v>
                </c:pt>
                <c:pt idx="1">
                  <c:v>Bike/Ped</c:v>
                </c:pt>
                <c:pt idx="2">
                  <c:v>Business/Economy</c:v>
                </c:pt>
                <c:pt idx="3">
                  <c:v>Community Resources</c:v>
                </c:pt>
                <c:pt idx="4">
                  <c:v>Communication</c:v>
                </c:pt>
                <c:pt idx="5">
                  <c:v>Construction</c:v>
                </c:pt>
                <c:pt idx="6">
                  <c:v>Environmental Resources</c:v>
                </c:pt>
                <c:pt idx="7">
                  <c:v>General Opposition</c:v>
                </c:pt>
                <c:pt idx="8">
                  <c:v>General Support</c:v>
                </c:pt>
                <c:pt idx="9">
                  <c:v>Infrastructure Condition</c:v>
                </c:pt>
                <c:pt idx="10">
                  <c:v>Infrastructure Design</c:v>
                </c:pt>
                <c:pt idx="11">
                  <c:v>Managed Lanes/Tolls</c:v>
                </c:pt>
                <c:pt idx="12">
                  <c:v>Safety</c:v>
                </c:pt>
                <c:pt idx="13">
                  <c:v>Schedule</c:v>
                </c:pt>
                <c:pt idx="14">
                  <c:v>Truck/Freight</c:v>
                </c:pt>
                <c:pt idx="15">
                  <c:v>Transit</c:v>
                </c:pt>
                <c:pt idx="16">
                  <c:v>Technology</c:v>
                </c:pt>
                <c:pt idx="17">
                  <c:v>Travel Reliability/Delays</c:v>
                </c:pt>
              </c:strCache>
            </c:strRef>
          </c:cat>
          <c:val>
            <c:numRef>
              <c:f>(Engine!$B$2:$B$8,Engine!$B$10:$B$20)</c:f>
              <c:numCache>
                <c:formatCode>#,##0</c:formatCode>
                <c:ptCount val="18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13</c:v>
                </c:pt>
                <c:pt idx="4">
                  <c:v>2</c:v>
                </c:pt>
                <c:pt idx="5">
                  <c:v>2</c:v>
                </c:pt>
                <c:pt idx="6">
                  <c:v>8</c:v>
                </c:pt>
                <c:pt idx="7">
                  <c:v>2</c:v>
                </c:pt>
                <c:pt idx="8">
                  <c:v>3</c:v>
                </c:pt>
                <c:pt idx="9">
                  <c:v>6</c:v>
                </c:pt>
                <c:pt idx="10">
                  <c:v>25</c:v>
                </c:pt>
                <c:pt idx="11">
                  <c:v>16</c:v>
                </c:pt>
                <c:pt idx="12">
                  <c:v>14</c:v>
                </c:pt>
                <c:pt idx="13">
                  <c:v>1</c:v>
                </c:pt>
                <c:pt idx="14">
                  <c:v>6</c:v>
                </c:pt>
                <c:pt idx="15">
                  <c:v>1</c:v>
                </c:pt>
                <c:pt idx="16">
                  <c:v>2</c:v>
                </c:pt>
                <c:pt idx="1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1-49F7-9FAB-A4AEE8BE0857}"/>
            </c:ext>
          </c:extLst>
        </c:ser>
        <c:ser>
          <c:idx val="1"/>
          <c:order val="1"/>
          <c:tx>
            <c:v>Percentage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04400830920168E-2"/>
                  <c:y val="-0.11923490557125936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EE-47F0-BCED-69522FBCE6C9}"/>
                </c:ext>
              </c:extLst>
            </c:dLbl>
            <c:dLbl>
              <c:idx val="1"/>
              <c:layout>
                <c:manualLayout>
                  <c:x val="-1.4963454742460268E-2"/>
                  <c:y val="-4.2108632191979377E-2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EEE-47F0-BCED-69522FBCE6C9}"/>
                </c:ext>
              </c:extLst>
            </c:dLbl>
            <c:dLbl>
              <c:idx val="2"/>
              <c:layout>
                <c:manualLayout>
                  <c:x val="-1.3894642623924392E-2"/>
                  <c:y val="-4.2975993320064104E-2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EEE-47F0-BCED-69522FBCE6C9}"/>
                </c:ext>
              </c:extLst>
            </c:dLbl>
            <c:dLbl>
              <c:idx val="3"/>
              <c:layout>
                <c:manualLayout>
                  <c:x val="-1.3894642623924392E-2"/>
                  <c:y val="-0.25373219614120085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EEE-47F0-BCED-69522FBCE6C9}"/>
                </c:ext>
              </c:extLst>
            </c:dLbl>
            <c:dLbl>
              <c:idx val="4"/>
              <c:layout>
                <c:manualLayout>
                  <c:x val="-1.3894642623924392E-2"/>
                  <c:y val="-4.3207862136482873E-2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EEE-47F0-BCED-69522FBCE6C9}"/>
                </c:ext>
              </c:extLst>
            </c:dLbl>
            <c:dLbl>
              <c:idx val="5"/>
              <c:layout>
                <c:manualLayout>
                  <c:x val="-1.1757018386852641E-2"/>
                  <c:y val="-4.0213055073137764E-2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EEE-47F0-BCED-69522FBCE6C9}"/>
                </c:ext>
              </c:extLst>
            </c:dLbl>
            <c:dLbl>
              <c:idx val="6"/>
              <c:layout>
                <c:manualLayout>
                  <c:x val="-1.3906384072129928E-2"/>
                  <c:y val="-0.1560931293504304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EEE-47F0-BCED-69522FBCE6C9}"/>
                </c:ext>
              </c:extLst>
            </c:dLbl>
            <c:dLbl>
              <c:idx val="7"/>
              <c:layout>
                <c:manualLayout>
                  <c:x val="-1.6032310365330565E-2"/>
                  <c:y val="-4.374240583232087E-2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EEE-47F0-BCED-69522FBCE6C9}"/>
                </c:ext>
              </c:extLst>
            </c:dLbl>
            <c:dLbl>
              <c:idx val="8"/>
              <c:layout>
                <c:manualLayout>
                  <c:x val="-1.4963454742460346E-2"/>
                  <c:y val="-6.2618783223795757E-2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EEE-47F0-BCED-69522FBCE6C9}"/>
                </c:ext>
              </c:extLst>
            </c:dLbl>
            <c:dLbl>
              <c:idx val="9"/>
              <c:layout>
                <c:manualLayout>
                  <c:x val="-1.8205115442684505E-2"/>
                  <c:y val="-0.11804831194877491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EEE-47F0-BCED-69522FBCE6C9}"/>
                </c:ext>
              </c:extLst>
            </c:dLbl>
            <c:dLbl>
              <c:idx val="10"/>
              <c:layout>
                <c:manualLayout>
                  <c:x val="-1.6067491205612752E-2"/>
                  <c:y val="-0.48325573545023176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EEE-47F0-BCED-69522FBCE6C9}"/>
                </c:ext>
              </c:extLst>
            </c:dLbl>
            <c:dLbl>
              <c:idx val="11"/>
              <c:layout>
                <c:manualLayout>
                  <c:x val="-1.6067491205612752E-2"/>
                  <c:y val="-0.30921060889015428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EE-47F0-BCED-69522FBCE6C9}"/>
                </c:ext>
              </c:extLst>
            </c:dLbl>
            <c:dLbl>
              <c:idx val="12"/>
              <c:layout>
                <c:manualLayout>
                  <c:x val="-1.3906384072130008E-2"/>
                  <c:y val="-0.27100493662582648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EEE-47F0-BCED-69522FBCE6C9}"/>
                </c:ext>
              </c:extLst>
            </c:dLbl>
            <c:dLbl>
              <c:idx val="13"/>
              <c:layout>
                <c:manualLayout>
                  <c:x val="-1.6055749757407214E-2"/>
                  <c:y val="-2.058925727331528E-2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EEE-47F0-BCED-69522FBCE6C9}"/>
                </c:ext>
              </c:extLst>
            </c:dLbl>
            <c:dLbl>
              <c:idx val="14"/>
              <c:layout>
                <c:manualLayout>
                  <c:x val="-1.6055749757407374E-2"/>
                  <c:y val="-0.11705015302681296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EEE-47F0-BCED-69522FBCE6C9}"/>
                </c:ext>
              </c:extLst>
            </c:dLbl>
            <c:dLbl>
              <c:idx val="15"/>
              <c:layout>
                <c:manualLayout>
                  <c:x val="-1.6067491205612752E-2"/>
                  <c:y val="-1.9400186419886098E-2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EEE-47F0-BCED-69522FBCE6C9}"/>
                </c:ext>
              </c:extLst>
            </c:dLbl>
            <c:dLbl>
              <c:idx val="16"/>
              <c:layout>
                <c:manualLayout>
                  <c:x val="-1.6067491205612752E-2"/>
                  <c:y val="-4.1876763375560837E-2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EEE-47F0-BCED-69522FBCE6C9}"/>
                </c:ext>
              </c:extLst>
            </c:dLbl>
            <c:dLbl>
              <c:idx val="17"/>
              <c:layout>
                <c:manualLayout>
                  <c:x val="-1.2825830505388516E-2"/>
                  <c:y val="-0.61592582047540378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EEE-47F0-BCED-69522FBCE6C9}"/>
                </c:ext>
              </c:extLst>
            </c:dLbl>
            <c:dLbl>
              <c:idx val="18"/>
              <c:layout>
                <c:manualLayout>
                  <c:x val="-1.3894668983286578E-2"/>
                  <c:y val="-0.53844625675174473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EEE-47F0-BCED-69522FBCE6C9}"/>
                </c:ext>
              </c:extLst>
            </c:dLbl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(Engine!$A$2:$A$8,Engine!$A$10:$A$20)</c:f>
              <c:strCache>
                <c:ptCount val="18"/>
                <c:pt idx="0">
                  <c:v>Access</c:v>
                </c:pt>
                <c:pt idx="1">
                  <c:v>Bike/Ped</c:v>
                </c:pt>
                <c:pt idx="2">
                  <c:v>Business/Economy</c:v>
                </c:pt>
                <c:pt idx="3">
                  <c:v>Community Resources</c:v>
                </c:pt>
                <c:pt idx="4">
                  <c:v>Communication</c:v>
                </c:pt>
                <c:pt idx="5">
                  <c:v>Construction</c:v>
                </c:pt>
                <c:pt idx="6">
                  <c:v>Environmental Resources</c:v>
                </c:pt>
                <c:pt idx="7">
                  <c:v>General Opposition</c:v>
                </c:pt>
                <c:pt idx="8">
                  <c:v>General Support</c:v>
                </c:pt>
                <c:pt idx="9">
                  <c:v>Infrastructure Condition</c:v>
                </c:pt>
                <c:pt idx="10">
                  <c:v>Infrastructure Design</c:v>
                </c:pt>
                <c:pt idx="11">
                  <c:v>Managed Lanes/Tolls</c:v>
                </c:pt>
                <c:pt idx="12">
                  <c:v>Safety</c:v>
                </c:pt>
                <c:pt idx="13">
                  <c:v>Schedule</c:v>
                </c:pt>
                <c:pt idx="14">
                  <c:v>Truck/Freight</c:v>
                </c:pt>
                <c:pt idx="15">
                  <c:v>Transit</c:v>
                </c:pt>
                <c:pt idx="16">
                  <c:v>Technology</c:v>
                </c:pt>
                <c:pt idx="17">
                  <c:v>Travel Reliability/Delays</c:v>
                </c:pt>
              </c:strCache>
            </c:strRef>
          </c:cat>
          <c:val>
            <c:numRef>
              <c:f>(Engine!$C$2:$C$8,Engine!$C$10:$C$20)</c:f>
              <c:numCache>
                <c:formatCode>0.00%</c:formatCode>
                <c:ptCount val="18"/>
                <c:pt idx="0">
                  <c:v>4.195804195804196E-2</c:v>
                </c:pt>
                <c:pt idx="1">
                  <c:v>1.3986013986013986E-2</c:v>
                </c:pt>
                <c:pt idx="2">
                  <c:v>1.3986013986013986E-2</c:v>
                </c:pt>
                <c:pt idx="3">
                  <c:v>9.0909090909090912E-2</c:v>
                </c:pt>
                <c:pt idx="4">
                  <c:v>1.3986013986013986E-2</c:v>
                </c:pt>
                <c:pt idx="5">
                  <c:v>1.3986013986013986E-2</c:v>
                </c:pt>
                <c:pt idx="6">
                  <c:v>5.5944055944055944E-2</c:v>
                </c:pt>
                <c:pt idx="7">
                  <c:v>1.3986013986013986E-2</c:v>
                </c:pt>
                <c:pt idx="8">
                  <c:v>2.097902097902098E-2</c:v>
                </c:pt>
                <c:pt idx="9">
                  <c:v>4.195804195804196E-2</c:v>
                </c:pt>
                <c:pt idx="10">
                  <c:v>0.17482517482517482</c:v>
                </c:pt>
                <c:pt idx="11">
                  <c:v>0.11188811188811189</c:v>
                </c:pt>
                <c:pt idx="12">
                  <c:v>9.7902097902097904E-2</c:v>
                </c:pt>
                <c:pt idx="13">
                  <c:v>6.993006993006993E-3</c:v>
                </c:pt>
                <c:pt idx="14">
                  <c:v>4.195804195804196E-2</c:v>
                </c:pt>
                <c:pt idx="15">
                  <c:v>6.993006993006993E-3</c:v>
                </c:pt>
                <c:pt idx="16">
                  <c:v>1.3986013986013986E-2</c:v>
                </c:pt>
                <c:pt idx="17">
                  <c:v>0.22377622377622378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11-49F7-9FAB-A4AEE8BE08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60"/>
        <c:axId val="645566528"/>
        <c:axId val="559815584"/>
      </c:barChart>
      <c:catAx>
        <c:axId val="64556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9815584"/>
        <c:crosses val="autoZero"/>
        <c:auto val="1"/>
        <c:lblAlgn val="ctr"/>
        <c:lblOffset val="100"/>
        <c:noMultiLvlLbl val="0"/>
      </c:catAx>
      <c:valAx>
        <c:axId val="5598155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45566528"/>
        <c:crosses val="autoZero"/>
        <c:crossBetween val="between"/>
        <c:majorUnit val="1"/>
      </c:valAx>
      <c:spPr>
        <a:solidFill>
          <a:schemeClr val="bg1">
            <a:lumMod val="95000"/>
          </a:schemeClr>
        </a:solidFill>
        <a:ln>
          <a:solidFill>
            <a:schemeClr val="bg1"/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 rot="0" vert="horz"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7BC6AD-E434-4A0D-8634-1CD7B34C1A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41753-1145-445C-B7BA-C621490087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89FE2-C82D-4444-86BF-7A7EF47FBB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06A1-588D-4D3B-9616-A086B62C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3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6EE00-98F7-4107-B536-AF866BE6F89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EC9A-AD37-4C6F-9D4F-3968D8D1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1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EC9A-AD37-4C6F-9D4F-3968D8D1DE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9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EC9A-AD37-4C6F-9D4F-3968D8D1DE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EC9A-AD37-4C6F-9D4F-3968D8D1DE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9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EC9A-AD37-4C6F-9D4F-3968D8D1DE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EC9A-AD37-4C6F-9D4F-3968D8D1DE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701B8B-560D-4C73-A06F-6290650974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7EE07-2740-46EF-AD79-DB32CC813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" y="-14528"/>
            <a:ext cx="12191999" cy="6877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86E66-3884-452D-9C86-F695C70DB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9448" y="2678805"/>
            <a:ext cx="3390900" cy="2231265"/>
          </a:xfrm>
        </p:spPr>
        <p:txBody>
          <a:bodyPr anchor="t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9DC0A-D7B1-4794-BB5F-9F9F0E4CED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89" y="241400"/>
            <a:ext cx="1997464" cy="59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7FEE-57BB-4E83-BCCE-A146DB55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DD50-5006-49D0-81DE-AADECCBA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5A04A-7AB2-4016-B9DA-DE1ADF72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72FC-CA04-45E7-918C-7DF0151614F9}" type="datetime1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1D885-95D0-4CFE-9AC2-FE5989BD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I-270 Corridor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DD4BE-0313-45D2-A0E9-12F8FBE3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075F-B0EC-4BBC-8B63-372D11DAD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4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BACB64-0A97-4B13-8878-7691A24B26BD}"/>
              </a:ext>
            </a:extLst>
          </p:cNvPr>
          <p:cNvSpPr/>
          <p:nvPr userDrawn="1"/>
        </p:nvSpPr>
        <p:spPr>
          <a:xfrm>
            <a:off x="0" y="0"/>
            <a:ext cx="12192000" cy="68654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ECE34B-07A2-4892-89D4-BB845D1119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67" y="0"/>
            <a:ext cx="29217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A2E24-3C1A-4502-BD2A-D553869A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365125"/>
            <a:ext cx="861385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42551-8380-4591-847C-7E0A6A41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2068" y="650032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I-270 Corridor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9E527-542C-4BBD-8F29-BC4F676A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866" y="6500321"/>
            <a:ext cx="598271" cy="365125"/>
          </a:xfrm>
        </p:spPr>
        <p:txBody>
          <a:bodyPr/>
          <a:lstStyle/>
          <a:p>
            <a:fld id="{AF99075F-B0EC-4BBC-8B63-372D11DADC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50598F-F51B-4909-B42F-4B1F128D3DA3}"/>
              </a:ext>
            </a:extLst>
          </p:cNvPr>
          <p:cNvSpPr/>
          <p:nvPr userDrawn="1"/>
        </p:nvSpPr>
        <p:spPr>
          <a:xfrm>
            <a:off x="0" y="0"/>
            <a:ext cx="890953" cy="6865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76E81-951C-482B-AAB2-7F1D6CC4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0321"/>
            <a:ext cx="89095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1CD7270-E6D4-4488-B024-EFEB08BB5862}" type="datetime1">
              <a:rPr lang="en-US" smtClean="0"/>
              <a:pPr/>
              <a:t>11/3/2020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DE42A6-955A-42F0-8E50-9007FEDCA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6" y="1825625"/>
            <a:ext cx="86138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13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900DB-E7F0-4B3F-A846-2A77E89A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331EB-C43C-482D-8DDE-930B3508C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F0E34-E523-4C6C-B3F2-FFE31421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78BB-1035-46A5-A972-6CA0370CBCEC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890F8-8586-4FA8-A3EF-8BE09A99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I-270 Corridor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1040F-153D-4DEF-88BE-7E314E2D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075F-B0EC-4BBC-8B63-372D11DA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1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42DC-3618-44D3-A71A-3A83917D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CCAA3-8610-4A32-80D3-4E6F57F2D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366" y="1825625"/>
            <a:ext cx="563343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80E13-1CC9-45CC-AB7D-B042598A3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343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B27AA-9997-4F36-9C27-AC52FAEE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CFD-D2EA-4E8C-839F-76DBF80B21BD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BD134-054C-42E4-81B3-96690CD8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I-270 Corridor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17159-7625-4B60-A28E-60A855B0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075F-B0EC-4BBC-8B63-372D11DA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4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593E-C80C-44BD-9330-81D3E5FF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8" y="365125"/>
            <a:ext cx="1138198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D8069-27E9-4218-A8DF-32E03A7B2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08" y="1681163"/>
            <a:ext cx="55925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C7837-5571-437F-B405-188990989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008" y="2505075"/>
            <a:ext cx="559256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E6D26-467B-49D5-8A9F-6E5DB177A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147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36302-429D-4ACA-B765-EF09958B9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1479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645948-41E7-40C0-B12E-00F94559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2CB4-906C-4FD2-909A-75DD38328B65}" type="datetime1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BCA4A-A73C-4265-8FB8-B9ADE0DD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I-270 Corridor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048BE-C30C-45E4-8CC0-B2F1842C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075F-B0EC-4BBC-8B63-372D11DA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1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9407-0938-4118-8566-8E3D72CD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D47D8-8868-4CAF-9B0B-170405AF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B266-B7B8-456C-BE44-784BB7716568}" type="datetime1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21F92-0853-4003-A3A6-96946F6C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I-270 Corridor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D649C-6DE2-4A31-A0F4-E0910C4F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075F-B0EC-4BBC-8B63-372D11DA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78622E-0EB5-4B0B-8E63-215017EA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4DA5-221B-40ED-97BA-049FA074AE8B}" type="datetime1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D129C-3E2A-4A78-B5D4-C162C2FA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I-270 Corridor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405B5-F19F-4239-BD72-20CEDF37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075F-B0EC-4BBC-8B63-372D11DAD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6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2E4F7A-059E-4057-838C-10DFF55E8515}"/>
              </a:ext>
            </a:extLst>
          </p:cNvPr>
          <p:cNvSpPr/>
          <p:nvPr userDrawn="1"/>
        </p:nvSpPr>
        <p:spPr>
          <a:xfrm>
            <a:off x="386366" y="365124"/>
            <a:ext cx="11419268" cy="61380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C7FEE-57BB-4E83-BCCE-A146DB55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2" y="1870869"/>
            <a:ext cx="4376535" cy="3116263"/>
          </a:xfrm>
        </p:spPr>
        <p:txBody>
          <a:bodyPr/>
          <a:lstStyle>
            <a:lvl1pPr algn="r">
              <a:defRPr>
                <a:solidFill>
                  <a:srgbClr val="82BC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DD50-5006-49D0-81DE-AADECCBA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412" y="1628775"/>
            <a:ext cx="5796298" cy="3975894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5A04A-7AB2-4016-B9DA-DE1ADF72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C72FC-CA04-45E7-918C-7DF0151614F9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1D885-95D0-4CFE-9AC2-FE5989BD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I-270 Corridor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DD4BE-0313-45D2-A0E9-12F8FBE3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9075F-B0EC-4BBC-8B63-372D11DADCB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C618B4-8DBB-49DE-A690-2178C3F20CB5}"/>
              </a:ext>
            </a:extLst>
          </p:cNvPr>
          <p:cNvCxnSpPr/>
          <p:nvPr userDrawn="1"/>
        </p:nvCxnSpPr>
        <p:spPr>
          <a:xfrm>
            <a:off x="5136482" y="1628775"/>
            <a:ext cx="0" cy="36004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10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1C4EC5-FCDC-45B9-B987-5B535983D6D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9" y="6501228"/>
            <a:ext cx="12208939" cy="36421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A97FB-5898-4521-A605-F2587C4B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6" y="365125"/>
            <a:ext cx="11410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288BC-B932-4C90-97B1-048C69A85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366" y="1825625"/>
            <a:ext cx="114106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AF1C5-18FD-490C-B4CA-A74889D74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16" y="65003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ABBB9F9-C839-4A21-BA8B-85B7289E289A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97F0-05A4-4394-AE9F-58BD5ECA5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18161" y="65003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I-270 Corridor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0AECC-4788-40A0-B37D-1B5BF63F1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558" y="6500321"/>
            <a:ext cx="1063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F99075F-B0EC-4BBC-8B63-372D11DAD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"/>
        <a:defRPr sz="2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Trebuchet MS" panose="020B0603020202020204" pitchFamily="34" charset="0"/>
        <a:buChar char="—"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Trebuchet MS" panose="020B0603020202020204" pitchFamily="34" charset="0"/>
        <a:buChar char="–"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1C4EC5-FCDC-45B9-B987-5B535983D6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1228"/>
            <a:ext cx="12192000" cy="36421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A97FB-5898-4521-A605-F2587C4B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6" y="365125"/>
            <a:ext cx="11410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288BC-B932-4C90-97B1-048C69A85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366" y="1825625"/>
            <a:ext cx="114106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AF1C5-18FD-490C-B4CA-A74889D74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16" y="65003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BB9F9-C839-4A21-BA8B-85B7289E289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97F0-05A4-4394-AE9F-58BD5ECA5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18161" y="65003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I-270 Corridor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0AECC-4788-40A0-B37D-1B5BF63F1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558" y="6500321"/>
            <a:ext cx="1063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9075F-B0EC-4BBC-8B63-372D11DADCB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C21C1F-DD99-4999-98E1-55F02CC17925}"/>
              </a:ext>
            </a:extLst>
          </p:cNvPr>
          <p:cNvSpPr/>
          <p:nvPr userDrawn="1"/>
        </p:nvSpPr>
        <p:spPr>
          <a:xfrm>
            <a:off x="-80727" y="6753600"/>
            <a:ext cx="617477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PPS0504201113BOI</a:t>
            </a:r>
          </a:p>
        </p:txBody>
      </p:sp>
    </p:spTree>
    <p:extLst>
      <p:ext uri="{BB962C8B-B14F-4D97-AF65-F5344CB8AC3E}">
        <p14:creationId xmlns:p14="http://schemas.microsoft.com/office/powerpoint/2010/main" val="253390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"/>
        <a:defRPr sz="2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Trebuchet MS" panose="020B0603020202020204" pitchFamily="34" charset="0"/>
        <a:buChar char="—"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Trebuchet MS" panose="020B0603020202020204" pitchFamily="34" charset="0"/>
        <a:buChar char="–"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19F94-5FE5-49F7-B948-BDCB5B42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558" y="6500321"/>
            <a:ext cx="106358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AF99075F-B0EC-4BBC-8B63-372D11DADCBF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D962E-868A-43EB-A18A-B2F2291D91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461" y="229844"/>
            <a:ext cx="3004592" cy="60337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i="1" dirty="0"/>
              <a:t>Thank you for helping us identify the </a:t>
            </a:r>
            <a:br>
              <a:rPr lang="en-US" sz="2800" i="1" dirty="0"/>
            </a:br>
            <a:r>
              <a:rPr lang="en-US" sz="2800" i="1" dirty="0"/>
              <a:t>best solutions </a:t>
            </a:r>
            <a:br>
              <a:rPr lang="en-US" sz="2800" i="1" dirty="0"/>
            </a:br>
            <a:r>
              <a:rPr lang="en-US" sz="2800" i="1" dirty="0"/>
              <a:t>for I-270!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4639AC9-A9B1-4C8D-A3A8-737928A629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35" y="1984287"/>
            <a:ext cx="1116965" cy="421703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77AC7C-3128-4293-A7C2-EE0CB6EE71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99" y="1791247"/>
            <a:ext cx="1878330" cy="443674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C3CE9B-08A0-4A9B-9E1C-847653D18B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88" y="1791247"/>
            <a:ext cx="1588770" cy="4455795"/>
          </a:xfrm>
          <a:prstGeom prst="rect">
            <a:avLst/>
          </a:prstGeom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DD68F4CB-AFAC-463C-8022-883F5CD6816E}"/>
              </a:ext>
            </a:extLst>
          </p:cNvPr>
          <p:cNvSpPr/>
          <p:nvPr/>
        </p:nvSpPr>
        <p:spPr>
          <a:xfrm>
            <a:off x="3773983" y="467169"/>
            <a:ext cx="1398270" cy="1052195"/>
          </a:xfrm>
          <a:prstGeom prst="wedgeRoundRectCallout">
            <a:avLst>
              <a:gd name="adj1" fmla="val -13310"/>
              <a:gd name="adj2" fmla="val 68274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Traffic is usually so backed up on I-270, I use back roads whenever possible to avoid getting onto the interstate.</a:t>
            </a:r>
            <a:endParaRPr lang="en-US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7CEB3DD7-3A96-4880-963F-3F3AD2401C14}"/>
              </a:ext>
            </a:extLst>
          </p:cNvPr>
          <p:cNvSpPr/>
          <p:nvPr/>
        </p:nvSpPr>
        <p:spPr>
          <a:xfrm>
            <a:off x="5293357" y="335699"/>
            <a:ext cx="1670306" cy="1183665"/>
          </a:xfrm>
          <a:prstGeom prst="wedgeRoundRectCallout">
            <a:avLst>
              <a:gd name="adj1" fmla="val -16661"/>
              <a:gd name="adj2" fmla="val 8309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9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need to have safe places for people to walk along the streets that cross under I-270 and we need to improve the appearance of the corridor.</a:t>
            </a:r>
            <a:endParaRPr lang="en-US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E891FECF-A5BA-4581-A55C-82FA25C3BC56}"/>
              </a:ext>
            </a:extLst>
          </p:cNvPr>
          <p:cNvSpPr/>
          <p:nvPr/>
        </p:nvSpPr>
        <p:spPr>
          <a:xfrm>
            <a:off x="7121298" y="666749"/>
            <a:ext cx="1362075" cy="733425"/>
          </a:xfrm>
          <a:prstGeom prst="wedgeRoundRectCallout">
            <a:avLst>
              <a:gd name="adj1" fmla="val -37682"/>
              <a:gd name="adj2" fmla="val 129061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Are you going to put Express Lanes or HOV lanes on I-270?</a:t>
            </a:r>
            <a:endParaRPr lang="en-US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AA3D79A8-5982-4E83-BC6A-364201654840}"/>
              </a:ext>
            </a:extLst>
          </p:cNvPr>
          <p:cNvSpPr/>
          <p:nvPr/>
        </p:nvSpPr>
        <p:spPr>
          <a:xfrm>
            <a:off x="9909685" y="405390"/>
            <a:ext cx="1421130" cy="1188842"/>
          </a:xfrm>
          <a:prstGeom prst="wedgeRoundRectCallout">
            <a:avLst>
              <a:gd name="adj1" fmla="val 13265"/>
              <a:gd name="adj2" fmla="val 68031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9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Vasquez Boulevard interchange is really dangerous because of the weaving movements resulting from the loop ramps onto I-270.</a:t>
            </a:r>
            <a:endParaRPr lang="en-US" sz="11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0D3D62A1-3DFB-4123-A558-D39DC6FB5603}"/>
              </a:ext>
            </a:extLst>
          </p:cNvPr>
          <p:cNvSpPr/>
          <p:nvPr/>
        </p:nvSpPr>
        <p:spPr>
          <a:xfrm>
            <a:off x="8641008" y="467169"/>
            <a:ext cx="1107675" cy="1052195"/>
          </a:xfrm>
          <a:prstGeom prst="wedgeRoundRectCallout">
            <a:avLst>
              <a:gd name="adj1" fmla="val 2200"/>
              <a:gd name="adj2" fmla="val 7454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9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can be done to separate truck traffic from passenger vehicle traffic?</a:t>
            </a:r>
            <a:endParaRPr lang="en-US" sz="11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64FE69-5E6E-467C-B9C2-AA584B264D0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57" y="1939163"/>
            <a:ext cx="1406513" cy="4262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62C259-613C-4E66-AB1C-5E42B649A83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70" y="1837144"/>
            <a:ext cx="2543922" cy="42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4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5D962E-868A-43EB-A18A-B2F2291D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6" y="68559"/>
            <a:ext cx="11410682" cy="13743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Summary of Outreach Efforts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19F94-5FE5-49F7-B948-BDCB5B42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99075F-B0EC-4BBC-8B63-372D11DAD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DC772-4161-4AC3-816E-145416851464}"/>
              </a:ext>
            </a:extLst>
          </p:cNvPr>
          <p:cNvSpPr txBox="1"/>
          <p:nvPr/>
        </p:nvSpPr>
        <p:spPr>
          <a:xfrm>
            <a:off x="1922929" y="4637340"/>
            <a:ext cx="968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Brief you on discussions with Stakeholders and feedback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54016F-11A8-4C9F-8CC7-B53CD92D3BCC}"/>
              </a:ext>
            </a:extLst>
          </p:cNvPr>
          <p:cNvSpPr/>
          <p:nvPr/>
        </p:nvSpPr>
        <p:spPr>
          <a:xfrm>
            <a:off x="386366" y="5210281"/>
            <a:ext cx="11410682" cy="1143822"/>
          </a:xfrm>
          <a:prstGeom prst="roundRect">
            <a:avLst/>
          </a:prstGeom>
          <a:solidFill>
            <a:srgbClr val="82BC00"/>
          </a:solidFill>
          <a:ln>
            <a:noFill/>
          </a:ln>
          <a:effectLst/>
        </p:spPr>
        <p:txBody>
          <a:bodyPr lIns="91440" tIns="45720" rIns="91440" bIns="45720" rtlCol="0" anchor="ctr"/>
          <a:lstStyle/>
          <a:p>
            <a:pPr marL="1371600">
              <a:defRPr/>
            </a:pPr>
            <a:r>
              <a:rPr lang="en-US" sz="3000" dirty="0">
                <a:solidFill>
                  <a:prstClr val="white"/>
                </a:solidFill>
              </a:rPr>
              <a:t>474 people participated in the virtual public event held August 17</a:t>
            </a:r>
            <a:r>
              <a:rPr lang="en-US" sz="3000" baseline="30000" dirty="0">
                <a:solidFill>
                  <a:prstClr val="white"/>
                </a:solidFill>
              </a:rPr>
              <a:t>th</a:t>
            </a:r>
            <a:r>
              <a:rPr lang="en-US" sz="3000" dirty="0">
                <a:solidFill>
                  <a:prstClr val="white"/>
                </a:solidFill>
              </a:rPr>
              <a:t> through August 30</a:t>
            </a:r>
            <a:r>
              <a:rPr lang="en-US" sz="3000" baseline="30000" dirty="0">
                <a:solidFill>
                  <a:prstClr val="white"/>
                </a:solidFill>
              </a:rPr>
              <a:t>th</a:t>
            </a:r>
            <a:r>
              <a:rPr lang="en-US" sz="3000" dirty="0">
                <a:solidFill>
                  <a:prstClr val="white"/>
                </a:solidFill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26F3-55A8-45E4-8EAA-041CC618AC72}"/>
              </a:ext>
            </a:extLst>
          </p:cNvPr>
          <p:cNvSpPr/>
          <p:nvPr/>
        </p:nvSpPr>
        <p:spPr>
          <a:xfrm>
            <a:off x="386366" y="2641612"/>
            <a:ext cx="11410682" cy="1143822"/>
          </a:xfrm>
          <a:prstGeom prst="roundRect">
            <a:avLst/>
          </a:prstGeom>
          <a:solidFill>
            <a:srgbClr val="007480"/>
          </a:solidFill>
          <a:ln>
            <a:noFill/>
          </a:ln>
          <a:effectLst/>
        </p:spPr>
        <p:txBody>
          <a:bodyPr rtlCol="0" anchor="ctr"/>
          <a:lstStyle/>
          <a:p>
            <a:pPr marL="1371600" lvl="0">
              <a:defRPr/>
            </a:pPr>
            <a:r>
              <a:rPr lang="en-US" sz="3000" dirty="0">
                <a:solidFill>
                  <a:prstClr val="white"/>
                </a:solidFill>
              </a:rPr>
              <a:t>More than 20 agencies and organizations participated in project meetings and interviews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B3AC4F-4D0F-4645-838F-179424D00DF6}"/>
              </a:ext>
            </a:extLst>
          </p:cNvPr>
          <p:cNvSpPr/>
          <p:nvPr/>
        </p:nvSpPr>
        <p:spPr>
          <a:xfrm>
            <a:off x="386366" y="3930133"/>
            <a:ext cx="11410682" cy="1143822"/>
          </a:xfrm>
          <a:prstGeom prst="roundRect">
            <a:avLst/>
          </a:prstGeom>
          <a:solidFill>
            <a:srgbClr val="ED7722"/>
          </a:solidFill>
          <a:ln>
            <a:noFill/>
          </a:ln>
          <a:effectLst/>
        </p:spPr>
        <p:txBody>
          <a:bodyPr rtlCol="0" anchor="ctr"/>
          <a:lstStyle/>
          <a:p>
            <a:pPr marL="1371600" lvl="0">
              <a:defRPr/>
            </a:pPr>
            <a:r>
              <a:rPr lang="en-US" sz="3000" dirty="0">
                <a:solidFill>
                  <a:prstClr val="white"/>
                </a:solidFill>
              </a:rPr>
              <a:t>Mailed meeting notices to more than 7000 addresses</a:t>
            </a:r>
          </a:p>
        </p:txBody>
      </p:sp>
      <p:pic>
        <p:nvPicPr>
          <p:cNvPr id="6" name="Graphic 5" descr="Open envelope">
            <a:extLst>
              <a:ext uri="{FF2B5EF4-FFF2-40B4-BE49-F238E27FC236}">
                <a16:creationId xmlns:a16="http://schemas.microsoft.com/office/drawing/2014/main" id="{621A1BE4-09B5-4207-95C6-7E1DBE65C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182" y="4067871"/>
            <a:ext cx="847737" cy="84773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5DA244-F507-4DAB-9FB6-0C966A704EDF}"/>
              </a:ext>
            </a:extLst>
          </p:cNvPr>
          <p:cNvSpPr/>
          <p:nvPr/>
        </p:nvSpPr>
        <p:spPr>
          <a:xfrm>
            <a:off x="390482" y="1386252"/>
            <a:ext cx="11410682" cy="114382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tlCol="0" anchor="ctr"/>
          <a:lstStyle/>
          <a:p>
            <a:pPr marL="1371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white"/>
                </a:solidFill>
                <a:latin typeface="Trebuchet MS" panose="020B0603020202020204"/>
              </a:rPr>
              <a:t>Established project website, hotline, and email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321837C0-9F39-48B3-BB41-32581A06D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562" y="1455544"/>
            <a:ext cx="1005237" cy="1005237"/>
          </a:xfrm>
          <a:prstGeom prst="rect">
            <a:avLst/>
          </a:prstGeom>
        </p:spPr>
      </p:pic>
      <p:pic>
        <p:nvPicPr>
          <p:cNvPr id="16" name="Graphic 15" descr="Megaphone">
            <a:extLst>
              <a:ext uri="{FF2B5EF4-FFF2-40B4-BE49-F238E27FC236}">
                <a16:creationId xmlns:a16="http://schemas.microsoft.com/office/drawing/2014/main" id="{D7125E5C-26BC-4A18-B85A-1A30F72556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731" y="5228812"/>
            <a:ext cx="1002518" cy="1002518"/>
          </a:xfrm>
          <a:prstGeom prst="rect">
            <a:avLst/>
          </a:prstGeom>
        </p:spPr>
      </p:pic>
      <p:pic>
        <p:nvPicPr>
          <p:cNvPr id="4" name="Graphic 3" descr="Meeting">
            <a:extLst>
              <a:ext uri="{FF2B5EF4-FFF2-40B4-BE49-F238E27FC236}">
                <a16:creationId xmlns:a16="http://schemas.microsoft.com/office/drawing/2014/main" id="{307B74D6-84F2-4E97-B46B-C20CCD997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821" y="27563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3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D77513-7E29-460C-BE4C-AE83BA61E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151" y="331444"/>
            <a:ext cx="6408176" cy="59179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19F94-5FE5-49F7-B948-BDCB5B42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558" y="6500321"/>
            <a:ext cx="106358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AF99075F-B0EC-4BBC-8B63-372D11DADCBF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D962E-868A-43EB-A18A-B2F2291D91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265" y="229844"/>
            <a:ext cx="3004592" cy="60337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i="1"/>
              <a:t>We received over 260 comments from agencies, organizations, and individuals across the metro area.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4213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5D962E-868A-43EB-A18A-B2F2291D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6" y="36945"/>
            <a:ext cx="11410682" cy="990600"/>
          </a:xfrm>
        </p:spPr>
        <p:txBody>
          <a:bodyPr>
            <a:normAutofit/>
          </a:bodyPr>
          <a:lstStyle/>
          <a:p>
            <a:r>
              <a:rPr lang="en-US" dirty="0"/>
              <a:t>Distribution of Public Comments by Topic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19F94-5FE5-49F7-B948-BDCB5B42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075F-B0EC-4BBC-8B63-372D11DADCB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CE92BC8-EE70-4562-A1A9-B3D43C28E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566601"/>
              </p:ext>
            </p:extLst>
          </p:nvPr>
        </p:nvGraphicFramePr>
        <p:xfrm>
          <a:off x="215089" y="802852"/>
          <a:ext cx="11753235" cy="605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335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F91ACF4-B88C-4B7A-A80C-C3C7055CB0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44" y="2565169"/>
            <a:ext cx="1493819" cy="117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32061E2-629B-487C-A0BA-0A84DE82A1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8" b="26692"/>
          <a:stretch/>
        </p:blipFill>
        <p:spPr>
          <a:xfrm>
            <a:off x="6265185" y="143041"/>
            <a:ext cx="2675974" cy="80641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19F94-5FE5-49F7-B948-BDCB5B42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075F-B0EC-4BBC-8B63-372D11DADCB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23BC1-1C1D-461B-8E30-941CEAEE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66" y="599839"/>
            <a:ext cx="2892862" cy="259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CDOT is working with more than 20 agencies and organizations to understand and address corridor issues.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FB5F0-EAA4-49D5-AECA-1C1ABDA24EC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79" y="760152"/>
            <a:ext cx="1649650" cy="109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E3330F-6022-4F5C-AB7A-B60BC792F81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07" y="546247"/>
            <a:ext cx="1880137" cy="122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750E36-1E97-40CD-AA2E-ACE91487428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59" y="2178582"/>
            <a:ext cx="2797688" cy="57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7E9075-DE66-403A-B5E4-E531F0D3AAA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50" y="5055785"/>
            <a:ext cx="1937476" cy="72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57E91C-B55B-4428-9D25-6B2CAD4563D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92" y="2019256"/>
            <a:ext cx="1467851" cy="14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725F1C-A104-47A3-BF7E-B2D1A933424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53" y="5440876"/>
            <a:ext cx="2436780" cy="73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1A2FA9-8E7F-4F22-B75B-7F24CCB794A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68" y="4236517"/>
            <a:ext cx="2274360" cy="104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E3F57F-752B-407B-9FAF-0AD79808742D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26" y="1894306"/>
            <a:ext cx="1374084" cy="14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6974A5-38C4-42E3-8C2E-809EE068FAB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74" y="5545084"/>
            <a:ext cx="1755935" cy="67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76BCB1-9712-4C60-B5CD-7BBD10C73D16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7" t="32628" r="12220" b="31907"/>
          <a:stretch/>
        </p:blipFill>
        <p:spPr bwMode="auto">
          <a:xfrm>
            <a:off x="10686768" y="3535629"/>
            <a:ext cx="1265511" cy="615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77BA29-F005-41AE-82D8-A0E55FC546E5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07" y="3327823"/>
            <a:ext cx="1493819" cy="72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81487A-B152-4BA7-8C7F-DC450D8D3AD9}"/>
              </a:ext>
            </a:extLst>
          </p:cNvPr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9957" b="18764"/>
          <a:stretch/>
        </p:blipFill>
        <p:spPr bwMode="auto">
          <a:xfrm>
            <a:off x="8695922" y="3169717"/>
            <a:ext cx="1431928" cy="1645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55A32D-C12C-4E1A-892B-89C42F20A438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290" y="4719258"/>
            <a:ext cx="1411721" cy="1423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370873-23E1-427A-AB53-E8FEA17BE5F0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63" y="4163736"/>
            <a:ext cx="1265512" cy="104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ign on a pole&#10;&#10;Description automatically generated">
            <a:extLst>
              <a:ext uri="{FF2B5EF4-FFF2-40B4-BE49-F238E27FC236}">
                <a16:creationId xmlns:a16="http://schemas.microsoft.com/office/drawing/2014/main" id="{4BD45B79-2425-49C1-A251-FE2D0ABD10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36" y="3969492"/>
            <a:ext cx="1166249" cy="1166249"/>
          </a:xfrm>
          <a:prstGeom prst="rect">
            <a:avLst/>
          </a:prstGeom>
        </p:spPr>
      </p:pic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0251C353-B9A0-47D1-847F-9DDF0F9420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4" y="5135741"/>
            <a:ext cx="2014401" cy="1176410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1FDADF57-EACB-4346-9596-C4C93BAF77E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92" y="1211196"/>
            <a:ext cx="2279083" cy="6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6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-270">
      <a:dk1>
        <a:srgbClr val="000000"/>
      </a:dk1>
      <a:lt1>
        <a:sysClr val="window" lastClr="FFFFFF"/>
      </a:lt1>
      <a:dk2>
        <a:srgbClr val="2C3C43"/>
      </a:dk2>
      <a:lt2>
        <a:srgbClr val="AAC091"/>
      </a:lt2>
      <a:accent1>
        <a:srgbClr val="82BC00"/>
      </a:accent1>
      <a:accent2>
        <a:srgbClr val="00B44F"/>
      </a:accent2>
      <a:accent3>
        <a:srgbClr val="739849"/>
      </a:accent3>
      <a:accent4>
        <a:srgbClr val="007480"/>
      </a:accent4>
      <a:accent5>
        <a:srgbClr val="4DC1DF"/>
      </a:accent5>
      <a:accent6>
        <a:srgbClr val="7C97AB"/>
      </a:accent6>
      <a:hlink>
        <a:srgbClr val="3FCDE7"/>
      </a:hlink>
      <a:folHlink>
        <a:srgbClr val="A9D3E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-270">
      <a:dk1>
        <a:srgbClr val="000000"/>
      </a:dk1>
      <a:lt1>
        <a:sysClr val="window" lastClr="FFFFFF"/>
      </a:lt1>
      <a:dk2>
        <a:srgbClr val="2C3C43"/>
      </a:dk2>
      <a:lt2>
        <a:srgbClr val="AAC091"/>
      </a:lt2>
      <a:accent1>
        <a:srgbClr val="82BC00"/>
      </a:accent1>
      <a:accent2>
        <a:srgbClr val="00B44F"/>
      </a:accent2>
      <a:accent3>
        <a:srgbClr val="739849"/>
      </a:accent3>
      <a:accent4>
        <a:srgbClr val="007480"/>
      </a:accent4>
      <a:accent5>
        <a:srgbClr val="4DC1DF"/>
      </a:accent5>
      <a:accent6>
        <a:srgbClr val="7C97AB"/>
      </a:accent6>
      <a:hlink>
        <a:srgbClr val="3FCDE7"/>
      </a:hlink>
      <a:folHlink>
        <a:srgbClr val="A9D3E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-270">
    <a:dk1>
      <a:srgbClr val="000000"/>
    </a:dk1>
    <a:lt1>
      <a:sysClr val="window" lastClr="FFFFFF"/>
    </a:lt1>
    <a:dk2>
      <a:srgbClr val="2C3C43"/>
    </a:dk2>
    <a:lt2>
      <a:srgbClr val="AAC091"/>
    </a:lt2>
    <a:accent1>
      <a:srgbClr val="82BC00"/>
    </a:accent1>
    <a:accent2>
      <a:srgbClr val="00B44F"/>
    </a:accent2>
    <a:accent3>
      <a:srgbClr val="739849"/>
    </a:accent3>
    <a:accent4>
      <a:srgbClr val="007480"/>
    </a:accent4>
    <a:accent5>
      <a:srgbClr val="4DC1DF"/>
    </a:accent5>
    <a:accent6>
      <a:srgbClr val="7C97AB"/>
    </a:accent6>
    <a:hlink>
      <a:srgbClr val="3FCDE7"/>
    </a:hlink>
    <a:folHlink>
      <a:srgbClr val="A9D3E1"/>
    </a:folHlink>
  </a:clrScheme>
  <a:fontScheme name="Trebuchet MS">
    <a:majorFont>
      <a:latin typeface="Trebuchet MS" panose="020B0603020202020204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01441AFE89A4A94A28FAFA91D3DC9" ma:contentTypeVersion="" ma:contentTypeDescription="Create a new document." ma:contentTypeScope="" ma:versionID="78643a6f20a0f895973aac770336bcce">
  <xsd:schema xmlns:xsd="http://www.w3.org/2001/XMLSchema" xmlns:xs="http://www.w3.org/2001/XMLSchema" xmlns:p="http://schemas.microsoft.com/office/2006/metadata/properties" xmlns:ns2="BCC15CF4-4FD7-4CAC-9155-5AD378A1DEAD" xmlns:ns3="bcc15cf4-4fd7-4cac-9155-5ad378a1dead" targetNamespace="http://schemas.microsoft.com/office/2006/metadata/properties" ma:root="true" ma:fieldsID="0293e429c7bbd2398f5c333323cf6fbd" ns2:_="" ns3:_="">
    <xsd:import namespace="BCC15CF4-4FD7-4CAC-9155-5AD378A1DEAD"/>
    <xsd:import namespace="bcc15cf4-4fd7-4cac-9155-5ad378a1de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5CF4-4FD7-4CAC-9155-5AD378A1D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5cf4-4fd7-4cac-9155-5ad378a1dead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8870ED-470C-406B-8FF0-1BF03E175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15CF4-4FD7-4CAC-9155-5AD378A1DEAD"/>
    <ds:schemaRef ds:uri="bcc15cf4-4fd7-4cac-9155-5ad378a1d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D9B00B-66BD-4525-A965-8BB8BC7E96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DF4CDC-65F3-4D8A-84C7-D218710AF160}">
  <ds:schemaRefs>
    <ds:schemaRef ds:uri="http://schemas.openxmlformats.org/package/2006/metadata/core-properties"/>
    <ds:schemaRef ds:uri="http://schemas.microsoft.com/office/2006/documentManagement/types"/>
    <ds:schemaRef ds:uri="bcc15cf4-4fd7-4cac-9155-5ad378a1dead"/>
    <ds:schemaRef ds:uri="http://purl.org/dc/elements/1.1/"/>
    <ds:schemaRef ds:uri="http://schemas.microsoft.com/office/2006/metadata/properties"/>
    <ds:schemaRef ds:uri="BCC15CF4-4FD7-4CAC-9155-5AD378A1DEAD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224</Words>
  <Application>Microsoft Office PowerPoint</Application>
  <PresentationFormat>Widescreen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Trebuchet MS</vt:lpstr>
      <vt:lpstr>Wingdings</vt:lpstr>
      <vt:lpstr>Office Theme</vt:lpstr>
      <vt:lpstr>1_Office Theme</vt:lpstr>
      <vt:lpstr>Thank you for helping us identify the  best solutions  for I-270!</vt:lpstr>
      <vt:lpstr>Summary of Outreach Efforts</vt:lpstr>
      <vt:lpstr>We received over 260 comments from agencies, organizations, and individuals across the metro area.</vt:lpstr>
      <vt:lpstr>Distribution of Public Comments by Topic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Outreach and Engagement</dc:title>
  <dc:creator>Meyer, Laura</dc:creator>
  <cp:lastModifiedBy>Meyer, Laura</cp:lastModifiedBy>
  <cp:revision>61</cp:revision>
  <dcterms:created xsi:type="dcterms:W3CDTF">2020-10-05T23:19:19Z</dcterms:created>
  <dcterms:modified xsi:type="dcterms:W3CDTF">2020-11-03T21:20:27Z</dcterms:modified>
</cp:coreProperties>
</file>