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324" r:id="rId5"/>
    <p:sldId id="339" r:id="rId6"/>
    <p:sldId id="332" r:id="rId7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Trebuchet MS" panose="020B070302020209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remel, Doug" initials="SD" lastIdx="21" clrIdx="0">
    <p:extLst>
      <p:ext uri="{19B8F6BF-5375-455C-9EA6-DF929625EA0E}">
        <p15:presenceInfo xmlns:p15="http://schemas.microsoft.com/office/powerpoint/2012/main" userId="S-1-5-21-682003330-2025429265-839522115-886322" providerId="AD"/>
      </p:ext>
    </p:extLst>
  </p:cmAuthor>
  <p:cmAuthor id="2" name="Meyer, Laura" initials="ML" lastIdx="12" clrIdx="1">
    <p:extLst>
      <p:ext uri="{19B8F6BF-5375-455C-9EA6-DF929625EA0E}">
        <p15:presenceInfo xmlns:p15="http://schemas.microsoft.com/office/powerpoint/2012/main" userId="S::Laura.Meyer@jacobs.com::c5e914e7-23bc-43cb-9d2d-57393f8b06cf" providerId="AD"/>
      </p:ext>
    </p:extLst>
  </p:cmAuthor>
  <p:cmAuthor id="3" name="Clarke, Jim O." initials="CJO" lastIdx="3" clrIdx="2">
    <p:extLst>
      <p:ext uri="{19B8F6BF-5375-455C-9EA6-DF929625EA0E}">
        <p15:presenceInfo xmlns:p15="http://schemas.microsoft.com/office/powerpoint/2012/main" userId="S::Jim.Clarke@jacobs.com::a1b41111-9c98-4fd1-866f-a8993db35a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90A5"/>
    <a:srgbClr val="3C4F5E"/>
    <a:srgbClr val="546E82"/>
    <a:srgbClr val="ED7722"/>
    <a:srgbClr val="FF9900"/>
    <a:srgbClr val="00C5DA"/>
    <a:srgbClr val="4FD1FF"/>
    <a:srgbClr val="A7E8FF"/>
    <a:srgbClr val="97E4FF"/>
    <a:srgbClr val="C9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F06BDB-5B15-4311-8988-CE63D649322E}" v="1" dt="2020-11-13T16:37:42.294"/>
    <p1510:client id="{F416E17C-DCCE-4E10-B575-7465778822CA}" v="23" dt="2020-11-13T21:10:30.257"/>
    <p1510:client id="{39A69E24-497E-4224-8138-589A8A0BEBD7}" v="17" dt="2020-11-12T23:53:43.1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73832" autoAdjust="0"/>
  </p:normalViewPr>
  <p:slideViewPr>
    <p:cSldViewPr snapToGrid="0">
      <p:cViewPr varScale="1">
        <p:scale>
          <a:sx n="51" d="100"/>
          <a:sy n="51" d="100"/>
        </p:scale>
        <p:origin x="1520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microsoft.com/office/2016/11/relationships/changesInfo" Target="changesInfos/changesInfo1.xml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wan, Misty" userId="d5f0ea51-a029-4921-aee7-94fe02a5da2c" providerId="ADAL" clId="{F416E17C-DCCE-4E10-B575-7465778822CA}"/>
    <pc:docChg chg="modSld">
      <pc:chgData name="Swan, Misty" userId="d5f0ea51-a029-4921-aee7-94fe02a5da2c" providerId="ADAL" clId="{F416E17C-DCCE-4E10-B575-7465778822CA}" dt="2020-11-13T21:10:30.257" v="48" actId="554"/>
      <pc:docMkLst>
        <pc:docMk/>
      </pc:docMkLst>
      <pc:sldChg chg="addSp modSp">
        <pc:chgData name="Swan, Misty" userId="d5f0ea51-a029-4921-aee7-94fe02a5da2c" providerId="ADAL" clId="{F416E17C-DCCE-4E10-B575-7465778822CA}" dt="2020-11-13T21:10:30.257" v="48" actId="554"/>
        <pc:sldMkLst>
          <pc:docMk/>
          <pc:sldMk cId="3992139031" sldId="332"/>
        </pc:sldMkLst>
        <pc:spChg chg="add mod">
          <ac:chgData name="Swan, Misty" userId="d5f0ea51-a029-4921-aee7-94fe02a5da2c" providerId="ADAL" clId="{F416E17C-DCCE-4E10-B575-7465778822CA}" dt="2020-11-13T21:05:42.421" v="11" actId="554"/>
          <ac:spMkLst>
            <pc:docMk/>
            <pc:sldMk cId="3992139031" sldId="332"/>
            <ac:spMk id="3" creationId="{4FA89BEA-1DBB-4680-939F-E6FA117289CF}"/>
          </ac:spMkLst>
        </pc:spChg>
        <pc:spChg chg="add mod">
          <ac:chgData name="Swan, Misty" userId="d5f0ea51-a029-4921-aee7-94fe02a5da2c" providerId="ADAL" clId="{F416E17C-DCCE-4E10-B575-7465778822CA}" dt="2020-11-13T21:10:30.257" v="48" actId="554"/>
          <ac:spMkLst>
            <pc:docMk/>
            <pc:sldMk cId="3992139031" sldId="332"/>
            <ac:spMk id="5" creationId="{FD1DB393-427F-46AC-ABCA-5EF5E741599B}"/>
          </ac:spMkLst>
        </pc:spChg>
        <pc:spChg chg="add mod">
          <ac:chgData name="Swan, Misty" userId="d5f0ea51-a029-4921-aee7-94fe02a5da2c" providerId="ADAL" clId="{F416E17C-DCCE-4E10-B575-7465778822CA}" dt="2020-11-13T21:05:42.421" v="11" actId="554"/>
          <ac:spMkLst>
            <pc:docMk/>
            <pc:sldMk cId="3992139031" sldId="332"/>
            <ac:spMk id="13" creationId="{49AD281F-7003-4E17-BD80-09DC3ABA3F0B}"/>
          </ac:spMkLst>
        </pc:spChg>
        <pc:spChg chg="add mod">
          <ac:chgData name="Swan, Misty" userId="d5f0ea51-a029-4921-aee7-94fe02a5da2c" providerId="ADAL" clId="{F416E17C-DCCE-4E10-B575-7465778822CA}" dt="2020-11-13T21:10:30.257" v="48" actId="554"/>
          <ac:spMkLst>
            <pc:docMk/>
            <pc:sldMk cId="3992139031" sldId="332"/>
            <ac:spMk id="15" creationId="{73524211-CA0E-46B4-9BAB-8FB0C95471CB}"/>
          </ac:spMkLst>
        </pc:spChg>
        <pc:spChg chg="add mod">
          <ac:chgData name="Swan, Misty" userId="d5f0ea51-a029-4921-aee7-94fe02a5da2c" providerId="ADAL" clId="{F416E17C-DCCE-4E10-B575-7465778822CA}" dt="2020-11-13T21:10:30.257" v="48" actId="554"/>
          <ac:spMkLst>
            <pc:docMk/>
            <pc:sldMk cId="3992139031" sldId="332"/>
            <ac:spMk id="16" creationId="{EC3F819F-0C70-4565-96D8-084E5F0D4CF0}"/>
          </ac:spMkLst>
        </pc:spChg>
        <pc:spChg chg="add mod">
          <ac:chgData name="Swan, Misty" userId="d5f0ea51-a029-4921-aee7-94fe02a5da2c" providerId="ADAL" clId="{F416E17C-DCCE-4E10-B575-7465778822CA}" dt="2020-11-13T21:10:30.257" v="48" actId="554"/>
          <ac:spMkLst>
            <pc:docMk/>
            <pc:sldMk cId="3992139031" sldId="332"/>
            <ac:spMk id="17" creationId="{7C133925-7BA9-4470-AFCE-69CEDB9BD778}"/>
          </ac:spMkLst>
        </pc:spChg>
      </pc:sldChg>
    </pc:docChg>
  </pc:docChgLst>
  <pc:docChgLst>
    <pc:chgData name="Rhea, Karen L." userId="6504f394-b37a-4998-85fe-8e29bf160b26" providerId="ADAL" clId="{E2F06BDB-5B15-4311-8988-CE63D649322E}"/>
    <pc:docChg chg="modSld">
      <pc:chgData name="Rhea, Karen L." userId="6504f394-b37a-4998-85fe-8e29bf160b26" providerId="ADAL" clId="{E2F06BDB-5B15-4311-8988-CE63D649322E}" dt="2020-11-13T16:37:42.293" v="0"/>
      <pc:docMkLst>
        <pc:docMk/>
      </pc:docMkLst>
      <pc:sldChg chg="delSp modAnim">
        <pc:chgData name="Rhea, Karen L." userId="6504f394-b37a-4998-85fe-8e29bf160b26" providerId="ADAL" clId="{E2F06BDB-5B15-4311-8988-CE63D649322E}" dt="2020-11-13T16:37:42.293" v="0"/>
        <pc:sldMkLst>
          <pc:docMk/>
          <pc:sldMk cId="2841896142" sldId="324"/>
        </pc:sldMkLst>
        <pc:picChg chg="del">
          <ac:chgData name="Rhea, Karen L." userId="6504f394-b37a-4998-85fe-8e29bf160b26" providerId="ADAL" clId="{E2F06BDB-5B15-4311-8988-CE63D649322E}" dt="2020-11-13T16:37:42.293" v="0"/>
          <ac:picMkLst>
            <pc:docMk/>
            <pc:sldMk cId="2841896142" sldId="324"/>
            <ac:picMk id="3" creationId="{00000000-0000-0000-0000-000000000000}"/>
          </ac:picMkLst>
        </pc:picChg>
      </pc:sldChg>
      <pc:sldChg chg="delSp modAnim">
        <pc:chgData name="Rhea, Karen L." userId="6504f394-b37a-4998-85fe-8e29bf160b26" providerId="ADAL" clId="{E2F06BDB-5B15-4311-8988-CE63D649322E}" dt="2020-11-13T16:37:42.293" v="0"/>
        <pc:sldMkLst>
          <pc:docMk/>
          <pc:sldMk cId="3992139031" sldId="332"/>
        </pc:sldMkLst>
        <pc:picChg chg="del">
          <ac:chgData name="Rhea, Karen L." userId="6504f394-b37a-4998-85fe-8e29bf160b26" providerId="ADAL" clId="{E2F06BDB-5B15-4311-8988-CE63D649322E}" dt="2020-11-13T16:37:42.293" v="0"/>
          <ac:picMkLst>
            <pc:docMk/>
            <pc:sldMk cId="3992139031" sldId="332"/>
            <ac:picMk id="5" creationId="{00000000-0000-0000-0000-000000000000}"/>
          </ac:picMkLst>
        </pc:picChg>
      </pc:sldChg>
      <pc:sldChg chg="delSp modAnim">
        <pc:chgData name="Rhea, Karen L." userId="6504f394-b37a-4998-85fe-8e29bf160b26" providerId="ADAL" clId="{E2F06BDB-5B15-4311-8988-CE63D649322E}" dt="2020-11-13T16:37:42.293" v="0"/>
        <pc:sldMkLst>
          <pc:docMk/>
          <pc:sldMk cId="1236215149" sldId="339"/>
        </pc:sldMkLst>
        <pc:picChg chg="del">
          <ac:chgData name="Rhea, Karen L." userId="6504f394-b37a-4998-85fe-8e29bf160b26" providerId="ADAL" clId="{E2F06BDB-5B15-4311-8988-CE63D649322E}" dt="2020-11-13T16:37:42.293" v="0"/>
          <ac:picMkLst>
            <pc:docMk/>
            <pc:sldMk cId="1236215149" sldId="339"/>
            <ac:picMk id="3" creationId="{00000000-0000-0000-0000-000000000000}"/>
          </ac:picMkLst>
        </pc:picChg>
      </pc:sldChg>
    </pc:docChg>
  </pc:docChgLst>
  <pc:docChgLst>
    <pc:chgData name="adam.parks" userId="S::adam.parks_state.co.us#ext#@jacobsengineering.onmicrosoft.com::16c3bc42-bbca-4033-8426-42f2b3ee6ed0" providerId="AD" clId="Web-{776AE9C0-10DD-F016-0071-9DC05D8509FE}"/>
    <pc:docChg chg="modSld">
      <pc:chgData name="adam.parks" userId="S::adam.parks_state.co.us#ext#@jacobsengineering.onmicrosoft.com::16c3bc42-bbca-4033-8426-42f2b3ee6ed0" providerId="AD" clId="Web-{776AE9C0-10DD-F016-0071-9DC05D8509FE}" dt="2020-11-02T22:45:24.661" v="14" actId="20577"/>
      <pc:docMkLst>
        <pc:docMk/>
      </pc:docMkLst>
      <pc:sldChg chg="modSp">
        <pc:chgData name="adam.parks" userId="S::adam.parks_state.co.us#ext#@jacobsengineering.onmicrosoft.com::16c3bc42-bbca-4033-8426-42f2b3ee6ed0" providerId="AD" clId="Web-{776AE9C0-10DD-F016-0071-9DC05D8509FE}" dt="2020-11-02T22:45:22.067" v="12" actId="20577"/>
        <pc:sldMkLst>
          <pc:docMk/>
          <pc:sldMk cId="3992139031" sldId="332"/>
        </pc:sldMkLst>
        <pc:spChg chg="mod">
          <ac:chgData name="adam.parks" userId="S::adam.parks_state.co.us#ext#@jacobsengineering.onmicrosoft.com::16c3bc42-bbca-4033-8426-42f2b3ee6ed0" providerId="AD" clId="Web-{776AE9C0-10DD-F016-0071-9DC05D8509FE}" dt="2020-11-02T22:45:22.067" v="12" actId="20577"/>
          <ac:spMkLst>
            <pc:docMk/>
            <pc:sldMk cId="3992139031" sldId="332"/>
            <ac:spMk id="2" creationId="{DD906580-6F34-4B91-B7EA-B2B758A8EFCB}"/>
          </ac:spMkLst>
        </pc:spChg>
      </pc:sldChg>
    </pc:docChg>
  </pc:docChgLst>
  <pc:docChgLst>
    <pc:chgData name="Swan, Misty" userId="d5f0ea51-a029-4921-aee7-94fe02a5da2c" providerId="ADAL" clId="{39A69E24-497E-4224-8138-589A8A0BEBD7}"/>
    <pc:docChg chg="modSld">
      <pc:chgData name="Swan, Misty" userId="d5f0ea51-a029-4921-aee7-94fe02a5da2c" providerId="ADAL" clId="{39A69E24-497E-4224-8138-589A8A0BEBD7}" dt="2020-11-12T23:53:52.070" v="60" actId="14100"/>
      <pc:docMkLst>
        <pc:docMk/>
      </pc:docMkLst>
      <pc:sldChg chg="modSp">
        <pc:chgData name="Swan, Misty" userId="d5f0ea51-a029-4921-aee7-94fe02a5da2c" providerId="ADAL" clId="{39A69E24-497E-4224-8138-589A8A0BEBD7}" dt="2020-11-12T23:46:59.425" v="1" actId="255"/>
        <pc:sldMkLst>
          <pc:docMk/>
          <pc:sldMk cId="2841896142" sldId="324"/>
        </pc:sldMkLst>
        <pc:spChg chg="mod">
          <ac:chgData name="Swan, Misty" userId="d5f0ea51-a029-4921-aee7-94fe02a5da2c" providerId="ADAL" clId="{39A69E24-497E-4224-8138-589A8A0BEBD7}" dt="2020-11-12T23:46:59.425" v="1" actId="255"/>
          <ac:spMkLst>
            <pc:docMk/>
            <pc:sldMk cId="2841896142" sldId="324"/>
            <ac:spMk id="2" creationId="{DD906580-6F34-4B91-B7EA-B2B758A8EFCB}"/>
          </ac:spMkLst>
        </pc:spChg>
      </pc:sldChg>
      <pc:sldChg chg="modSp">
        <pc:chgData name="Swan, Misty" userId="d5f0ea51-a029-4921-aee7-94fe02a5da2c" providerId="ADAL" clId="{39A69E24-497E-4224-8138-589A8A0BEBD7}" dt="2020-11-12T23:53:52.070" v="60" actId="14100"/>
        <pc:sldMkLst>
          <pc:docMk/>
          <pc:sldMk cId="3992139031" sldId="332"/>
        </pc:sldMkLst>
        <pc:spChg chg="mod">
          <ac:chgData name="Swan, Misty" userId="d5f0ea51-a029-4921-aee7-94fe02a5da2c" providerId="ADAL" clId="{39A69E24-497E-4224-8138-589A8A0BEBD7}" dt="2020-11-12T23:50:14.724" v="52" actId="255"/>
          <ac:spMkLst>
            <pc:docMk/>
            <pc:sldMk cId="3992139031" sldId="332"/>
            <ac:spMk id="2" creationId="{DD906580-6F34-4B91-B7EA-B2B758A8EFCB}"/>
          </ac:spMkLst>
        </pc:spChg>
        <pc:spChg chg="mod">
          <ac:chgData name="Swan, Misty" userId="d5f0ea51-a029-4921-aee7-94fe02a5da2c" providerId="ADAL" clId="{39A69E24-497E-4224-8138-589A8A0BEBD7}" dt="2020-11-12T23:53:52.070" v="60" actId="14100"/>
          <ac:spMkLst>
            <pc:docMk/>
            <pc:sldMk cId="3992139031" sldId="332"/>
            <ac:spMk id="12" creationId="{DB804453-2331-45F0-9152-0A5404778EC3}"/>
          </ac:spMkLst>
        </pc:spChg>
        <pc:graphicFrameChg chg="mod">
          <ac:chgData name="Swan, Misty" userId="d5f0ea51-a029-4921-aee7-94fe02a5da2c" providerId="ADAL" clId="{39A69E24-497E-4224-8138-589A8A0BEBD7}" dt="2020-11-12T23:51:49.639" v="55"/>
          <ac:graphicFrameMkLst>
            <pc:docMk/>
            <pc:sldMk cId="3992139031" sldId="332"/>
            <ac:graphicFrameMk id="9" creationId="{2A25C20C-E5F8-48B6-8FF3-50EE936796CD}"/>
          </ac:graphicFrameMkLst>
        </pc:graphicFrameChg>
        <pc:graphicFrameChg chg="mod">
          <ac:chgData name="Swan, Misty" userId="d5f0ea51-a029-4921-aee7-94fe02a5da2c" providerId="ADAL" clId="{39A69E24-497E-4224-8138-589A8A0BEBD7}" dt="2020-11-12T23:53:22.099" v="57" actId="255"/>
          <ac:graphicFrameMkLst>
            <pc:docMk/>
            <pc:sldMk cId="3992139031" sldId="332"/>
            <ac:graphicFrameMk id="14" creationId="{231EC905-91FD-4C77-821D-C919A2A12041}"/>
          </ac:graphicFrameMkLst>
        </pc:graphicFrameChg>
      </pc:sldChg>
      <pc:sldChg chg="modSp">
        <pc:chgData name="Swan, Misty" userId="d5f0ea51-a029-4921-aee7-94fe02a5da2c" providerId="ADAL" clId="{39A69E24-497E-4224-8138-589A8A0BEBD7}" dt="2020-11-12T23:49:26.972" v="50" actId="14100"/>
        <pc:sldMkLst>
          <pc:docMk/>
          <pc:sldMk cId="1236215149" sldId="339"/>
        </pc:sldMkLst>
        <pc:spChg chg="mod">
          <ac:chgData name="Swan, Misty" userId="d5f0ea51-a029-4921-aee7-94fe02a5da2c" providerId="ADAL" clId="{39A69E24-497E-4224-8138-589A8A0BEBD7}" dt="2020-11-12T23:49:10.802" v="31" actId="14100"/>
          <ac:spMkLst>
            <pc:docMk/>
            <pc:sldMk cId="1236215149" sldId="339"/>
            <ac:spMk id="5" creationId="{490EFA61-DFC6-4403-ABCF-8FB16AA9BE7F}"/>
          </ac:spMkLst>
        </pc:spChg>
        <pc:spChg chg="mod">
          <ac:chgData name="Swan, Misty" userId="d5f0ea51-a029-4921-aee7-94fe02a5da2c" providerId="ADAL" clId="{39A69E24-497E-4224-8138-589A8A0BEBD7}" dt="2020-11-12T23:48:27.098" v="12" actId="207"/>
          <ac:spMkLst>
            <pc:docMk/>
            <pc:sldMk cId="1236215149" sldId="339"/>
            <ac:spMk id="7" creationId="{AE43D9AF-84B5-4AC1-80AC-6D0D270C2039}"/>
          </ac:spMkLst>
        </pc:spChg>
        <pc:spChg chg="mod">
          <ac:chgData name="Swan, Misty" userId="d5f0ea51-a029-4921-aee7-94fe02a5da2c" providerId="ADAL" clId="{39A69E24-497E-4224-8138-589A8A0BEBD7}" dt="2020-11-12T23:47:43.654" v="6" actId="113"/>
          <ac:spMkLst>
            <pc:docMk/>
            <pc:sldMk cId="1236215149" sldId="339"/>
            <ac:spMk id="10" creationId="{B35AA06A-BD0A-43F5-A382-C7DB020DE391}"/>
          </ac:spMkLst>
        </pc:spChg>
        <pc:spChg chg="mod">
          <ac:chgData name="Swan, Misty" userId="d5f0ea51-a029-4921-aee7-94fe02a5da2c" providerId="ADAL" clId="{39A69E24-497E-4224-8138-589A8A0BEBD7}" dt="2020-11-12T23:48:08.077" v="9" actId="113"/>
          <ac:spMkLst>
            <pc:docMk/>
            <pc:sldMk cId="1236215149" sldId="339"/>
            <ac:spMk id="13" creationId="{8444C275-8CDF-4A8C-8265-A8E5FF992B04}"/>
          </ac:spMkLst>
        </pc:spChg>
        <pc:spChg chg="mod">
          <ac:chgData name="Swan, Misty" userId="d5f0ea51-a029-4921-aee7-94fe02a5da2c" providerId="ADAL" clId="{39A69E24-497E-4224-8138-589A8A0BEBD7}" dt="2020-11-12T23:48:43.101" v="15" actId="207"/>
          <ac:spMkLst>
            <pc:docMk/>
            <pc:sldMk cId="1236215149" sldId="339"/>
            <ac:spMk id="16" creationId="{2CCC1CBD-8288-4846-87A1-1E7CD8796C90}"/>
          </ac:spMkLst>
        </pc:spChg>
        <pc:grpChg chg="mod">
          <ac:chgData name="Swan, Misty" userId="d5f0ea51-a029-4921-aee7-94fe02a5da2c" providerId="ADAL" clId="{39A69E24-497E-4224-8138-589A8A0BEBD7}" dt="2020-11-12T23:49:26.972" v="50" actId="14100"/>
          <ac:grpSpMkLst>
            <pc:docMk/>
            <pc:sldMk cId="1236215149" sldId="339"/>
            <ac:grpSpMk id="6" creationId="{76CFA02D-C1B7-45CA-A577-81A82BEA7D41}"/>
          </ac:grpSpMkLst>
        </pc:grpChg>
        <pc:grpChg chg="mod">
          <ac:chgData name="Swan, Misty" userId="d5f0ea51-a029-4921-aee7-94fe02a5da2c" providerId="ADAL" clId="{39A69E24-497E-4224-8138-589A8A0BEBD7}" dt="2020-11-12T23:49:15.748" v="49" actId="1037"/>
          <ac:grpSpMkLst>
            <pc:docMk/>
            <pc:sldMk cId="1236215149" sldId="339"/>
            <ac:grpSpMk id="9" creationId="{279EEE49-30D7-4F9B-8570-A279CB5FB01D}"/>
          </ac:grpSpMkLst>
        </pc:grpChg>
        <pc:grpChg chg="mod">
          <ac:chgData name="Swan, Misty" userId="d5f0ea51-a029-4921-aee7-94fe02a5da2c" providerId="ADAL" clId="{39A69E24-497E-4224-8138-589A8A0BEBD7}" dt="2020-11-12T23:49:15.748" v="49" actId="1037"/>
          <ac:grpSpMkLst>
            <pc:docMk/>
            <pc:sldMk cId="1236215149" sldId="339"/>
            <ac:grpSpMk id="12" creationId="{9C8D4424-694F-4D28-8559-D0FF059DDD6F}"/>
          </ac:grpSpMkLst>
        </pc:grpChg>
        <pc:grpChg chg="mod">
          <ac:chgData name="Swan, Misty" userId="d5f0ea51-a029-4921-aee7-94fe02a5da2c" providerId="ADAL" clId="{39A69E24-497E-4224-8138-589A8A0BEBD7}" dt="2020-11-12T23:49:26.972" v="50" actId="14100"/>
          <ac:grpSpMkLst>
            <pc:docMk/>
            <pc:sldMk cId="1236215149" sldId="339"/>
            <ac:grpSpMk id="15" creationId="{93CE1314-40AF-4D43-8380-FB5592014A83}"/>
          </ac:grpSpMkLst>
        </pc:grpChg>
      </pc:sldChg>
    </pc:docChg>
  </pc:docChgLst>
  <pc:docChgLst>
    <pc:chgData name="Myklebust, Jessica" userId="S::myklebustj_dot.state.co.us#ext#@jacobsengineering.onmicrosoft.com::f5c4741b-a49d-499c-9707-7e90e8130b7e" providerId="AD" clId="Web-{B8C315B4-5EF3-1757-AE0F-E33F89267A1B}"/>
    <pc:docChg chg="modSld">
      <pc:chgData name="Myklebust, Jessica" userId="S::myklebustj_dot.state.co.us#ext#@jacobsengineering.onmicrosoft.com::f5c4741b-a49d-499c-9707-7e90e8130b7e" providerId="AD" clId="Web-{B8C315B4-5EF3-1757-AE0F-E33F89267A1B}" dt="2020-11-03T22:53:11.126" v="9" actId="20577"/>
      <pc:docMkLst>
        <pc:docMk/>
      </pc:docMkLst>
      <pc:sldChg chg="modSp">
        <pc:chgData name="Myklebust, Jessica" userId="S::myklebustj_dot.state.co.us#ext#@jacobsengineering.onmicrosoft.com::f5c4741b-a49d-499c-9707-7e90e8130b7e" providerId="AD" clId="Web-{B8C315B4-5EF3-1757-AE0F-E33F89267A1B}" dt="2020-11-03T22:53:11.126" v="9" actId="20577"/>
        <pc:sldMkLst>
          <pc:docMk/>
          <pc:sldMk cId="1236215149" sldId="339"/>
        </pc:sldMkLst>
        <pc:spChg chg="mod">
          <ac:chgData name="Myklebust, Jessica" userId="S::myklebustj_dot.state.co.us#ext#@jacobsengineering.onmicrosoft.com::f5c4741b-a49d-499c-9707-7e90e8130b7e" providerId="AD" clId="Web-{B8C315B4-5EF3-1757-AE0F-E33F89267A1B}" dt="2020-11-03T22:53:11.126" v="9" actId="20577"/>
          <ac:spMkLst>
            <pc:docMk/>
            <pc:sldMk cId="1236215149" sldId="339"/>
            <ac:spMk id="5" creationId="{490EFA61-DFC6-4403-ABCF-8FB16AA9BE7F}"/>
          </ac:spMkLst>
        </pc:spChg>
      </pc:sldChg>
    </pc:docChg>
  </pc:docChgLst>
  <pc:docChgLst>
    <pc:chgData name="Meyer, Laura" userId="eeaba547-b414-43dc-bc79-85b4503e338b" providerId="ADAL" clId="{6C1A422C-DD24-4ECB-8853-0DFF74E27014}"/>
    <pc:docChg chg="undo custSel mod addSld delSld modSld sldOrd">
      <pc:chgData name="Meyer, Laura" userId="eeaba547-b414-43dc-bc79-85b4503e338b" providerId="ADAL" clId="{6C1A422C-DD24-4ECB-8853-0DFF74E27014}" dt="2020-11-06T00:57:58.061" v="3319" actId="5793"/>
      <pc:docMkLst>
        <pc:docMk/>
      </pc:docMkLst>
      <pc:sldChg chg="modNotesTx">
        <pc:chgData name="Meyer, Laura" userId="eeaba547-b414-43dc-bc79-85b4503e338b" providerId="ADAL" clId="{6C1A422C-DD24-4ECB-8853-0DFF74E27014}" dt="2020-11-06T00:57:49.654" v="3316" actId="20577"/>
        <pc:sldMkLst>
          <pc:docMk/>
          <pc:sldMk cId="2841896142" sldId="324"/>
        </pc:sldMkLst>
      </pc:sldChg>
      <pc:sldChg chg="addSp delSp modSp ord modNotesTx">
        <pc:chgData name="Meyer, Laura" userId="eeaba547-b414-43dc-bc79-85b4503e338b" providerId="ADAL" clId="{6C1A422C-DD24-4ECB-8853-0DFF74E27014}" dt="2020-11-06T00:57:58.061" v="3319" actId="5793"/>
        <pc:sldMkLst>
          <pc:docMk/>
          <pc:sldMk cId="3992139031" sldId="332"/>
        </pc:sldMkLst>
        <pc:spChg chg="mod">
          <ac:chgData name="Meyer, Laura" userId="eeaba547-b414-43dc-bc79-85b4503e338b" providerId="ADAL" clId="{6C1A422C-DD24-4ECB-8853-0DFF74E27014}" dt="2020-11-05T18:58:26.221" v="777" actId="14100"/>
          <ac:spMkLst>
            <pc:docMk/>
            <pc:sldMk cId="3992139031" sldId="332"/>
            <ac:spMk id="2" creationId="{DD906580-6F34-4B91-B7EA-B2B758A8EFCB}"/>
          </ac:spMkLst>
        </pc:spChg>
        <pc:spChg chg="add mod">
          <ac:chgData name="Meyer, Laura" userId="eeaba547-b414-43dc-bc79-85b4503e338b" providerId="ADAL" clId="{6C1A422C-DD24-4ECB-8853-0DFF74E27014}" dt="2020-11-05T18:04:09.751" v="208" actId="1036"/>
          <ac:spMkLst>
            <pc:docMk/>
            <pc:sldMk cId="3992139031" sldId="332"/>
            <ac:spMk id="12" creationId="{DB804453-2331-45F0-9152-0A5404778EC3}"/>
          </ac:spMkLst>
        </pc:spChg>
        <pc:grpChg chg="add del mod">
          <ac:chgData name="Meyer, Laura" userId="eeaba547-b414-43dc-bc79-85b4503e338b" providerId="ADAL" clId="{6C1A422C-DD24-4ECB-8853-0DFF74E27014}" dt="2020-11-05T18:58:20.351" v="776" actId="478"/>
          <ac:grpSpMkLst>
            <pc:docMk/>
            <pc:sldMk cId="3992139031" sldId="332"/>
            <ac:grpSpMk id="15" creationId="{8BEA232B-7A53-487C-A020-A7C8AB1F850D}"/>
          </ac:grpSpMkLst>
        </pc:grpChg>
        <pc:grpChg chg="add del mod">
          <ac:chgData name="Meyer, Laura" userId="eeaba547-b414-43dc-bc79-85b4503e338b" providerId="ADAL" clId="{6C1A422C-DD24-4ECB-8853-0DFF74E27014}" dt="2020-11-05T17:50:11.516" v="131" actId="478"/>
          <ac:grpSpMkLst>
            <pc:docMk/>
            <pc:sldMk cId="3992139031" sldId="332"/>
            <ac:grpSpMk id="18" creationId="{97E4B90F-CF93-47F1-8320-1C114DFDA995}"/>
          </ac:grpSpMkLst>
        </pc:grpChg>
        <pc:graphicFrameChg chg="mod">
          <ac:chgData name="Meyer, Laura" userId="eeaba547-b414-43dc-bc79-85b4503e338b" providerId="ADAL" clId="{6C1A422C-DD24-4ECB-8853-0DFF74E27014}" dt="2020-11-05T18:04:09.751" v="208" actId="1036"/>
          <ac:graphicFrameMkLst>
            <pc:docMk/>
            <pc:sldMk cId="3992139031" sldId="332"/>
            <ac:graphicFrameMk id="9" creationId="{2A25C20C-E5F8-48B6-8FF3-50EE936796CD}"/>
          </ac:graphicFrameMkLst>
        </pc:graphicFrameChg>
        <pc:graphicFrameChg chg="mod">
          <ac:chgData name="Meyer, Laura" userId="eeaba547-b414-43dc-bc79-85b4503e338b" providerId="ADAL" clId="{6C1A422C-DD24-4ECB-8853-0DFF74E27014}" dt="2020-11-05T18:04:09.751" v="208" actId="1036"/>
          <ac:graphicFrameMkLst>
            <pc:docMk/>
            <pc:sldMk cId="3992139031" sldId="332"/>
            <ac:graphicFrameMk id="14" creationId="{231EC905-91FD-4C77-821D-C919A2A12041}"/>
          </ac:graphicFrameMkLst>
        </pc:graphicFrameChg>
        <pc:cxnChg chg="add mod">
          <ac:chgData name="Meyer, Laura" userId="eeaba547-b414-43dc-bc79-85b4503e338b" providerId="ADAL" clId="{6C1A422C-DD24-4ECB-8853-0DFF74E27014}" dt="2020-11-05T18:04:09.751" v="208" actId="1036"/>
          <ac:cxnSpMkLst>
            <pc:docMk/>
            <pc:sldMk cId="3992139031" sldId="332"/>
            <ac:cxnSpMk id="4" creationId="{DB994D29-13DB-4C30-9F6F-602B69012A6D}"/>
          </ac:cxnSpMkLst>
        </pc:cxnChg>
        <pc:cxnChg chg="add mod">
          <ac:chgData name="Meyer, Laura" userId="eeaba547-b414-43dc-bc79-85b4503e338b" providerId="ADAL" clId="{6C1A422C-DD24-4ECB-8853-0DFF74E27014}" dt="2020-11-05T18:04:09.751" v="208" actId="1036"/>
          <ac:cxnSpMkLst>
            <pc:docMk/>
            <pc:sldMk cId="3992139031" sldId="332"/>
            <ac:cxnSpMk id="10" creationId="{EEED40A3-D55E-4BB8-80B2-5A04E18D1D73}"/>
          </ac:cxnSpMkLst>
        </pc:cxnChg>
        <pc:cxnChg chg="add mod">
          <ac:chgData name="Meyer, Laura" userId="eeaba547-b414-43dc-bc79-85b4503e338b" providerId="ADAL" clId="{6C1A422C-DD24-4ECB-8853-0DFF74E27014}" dt="2020-11-05T18:04:09.751" v="208" actId="1036"/>
          <ac:cxnSpMkLst>
            <pc:docMk/>
            <pc:sldMk cId="3992139031" sldId="332"/>
            <ac:cxnSpMk id="11" creationId="{FA8B10D6-EBD0-4B5D-9229-7748F8BBE7A3}"/>
          </ac:cxnSpMkLst>
        </pc:cxnChg>
      </pc:sldChg>
      <pc:sldChg chg="addSp delSp modSp modNotesTx">
        <pc:chgData name="Meyer, Laura" userId="eeaba547-b414-43dc-bc79-85b4503e338b" providerId="ADAL" clId="{6C1A422C-DD24-4ECB-8853-0DFF74E27014}" dt="2020-11-06T00:57:53.048" v="3317" actId="20577"/>
        <pc:sldMkLst>
          <pc:docMk/>
          <pc:sldMk cId="1236215149" sldId="339"/>
        </pc:sldMkLst>
        <pc:spChg chg="add del">
          <ac:chgData name="Meyer, Laura" userId="eeaba547-b414-43dc-bc79-85b4503e338b" providerId="ADAL" clId="{6C1A422C-DD24-4ECB-8853-0DFF74E27014}" dt="2020-11-05T19:24:41.105" v="2499" actId="478"/>
          <ac:spMkLst>
            <pc:docMk/>
            <pc:sldMk cId="1236215149" sldId="339"/>
            <ac:spMk id="2" creationId="{A19D7D86-6BFA-4A16-9208-7369FCCDF0D1}"/>
          </ac:spMkLst>
        </pc:spChg>
        <pc:spChg chg="add mod">
          <ac:chgData name="Meyer, Laura" userId="eeaba547-b414-43dc-bc79-85b4503e338b" providerId="ADAL" clId="{6C1A422C-DD24-4ECB-8853-0DFF74E27014}" dt="2020-11-05T21:51:00.501" v="2781" actId="1035"/>
          <ac:spMkLst>
            <pc:docMk/>
            <pc:sldMk cId="1236215149" sldId="339"/>
            <ac:spMk id="2" creationId="{BF790C52-75AA-4349-B0A7-C49FDE053584}"/>
          </ac:spMkLst>
        </pc:spChg>
        <pc:spChg chg="mod">
          <ac:chgData name="Meyer, Laura" userId="eeaba547-b414-43dc-bc79-85b4503e338b" providerId="ADAL" clId="{6C1A422C-DD24-4ECB-8853-0DFF74E27014}" dt="2020-11-05T21:47:33.456" v="2647" actId="20577"/>
          <ac:spMkLst>
            <pc:docMk/>
            <pc:sldMk cId="1236215149" sldId="339"/>
            <ac:spMk id="5" creationId="{490EFA61-DFC6-4403-ABCF-8FB16AA9BE7F}"/>
          </ac:spMkLst>
        </pc:spChg>
        <pc:spChg chg="mod">
          <ac:chgData name="Meyer, Laura" userId="eeaba547-b414-43dc-bc79-85b4503e338b" providerId="ADAL" clId="{6C1A422C-DD24-4ECB-8853-0DFF74E27014}" dt="2020-11-05T19:23:26.337" v="2489" actId="179"/>
          <ac:spMkLst>
            <pc:docMk/>
            <pc:sldMk cId="1236215149" sldId="339"/>
            <ac:spMk id="7" creationId="{AE43D9AF-84B5-4AC1-80AC-6D0D270C2039}"/>
          </ac:spMkLst>
        </pc:spChg>
        <pc:spChg chg="mod">
          <ac:chgData name="Meyer, Laura" userId="eeaba547-b414-43dc-bc79-85b4503e338b" providerId="ADAL" clId="{6C1A422C-DD24-4ECB-8853-0DFF74E27014}" dt="2020-11-05T19:23:06.741" v="2485" actId="179"/>
          <ac:spMkLst>
            <pc:docMk/>
            <pc:sldMk cId="1236215149" sldId="339"/>
            <ac:spMk id="10" creationId="{B35AA06A-BD0A-43F5-A382-C7DB020DE391}"/>
          </ac:spMkLst>
        </pc:spChg>
        <pc:spChg chg="mod">
          <ac:chgData name="Meyer, Laura" userId="eeaba547-b414-43dc-bc79-85b4503e338b" providerId="ADAL" clId="{6C1A422C-DD24-4ECB-8853-0DFF74E27014}" dt="2020-11-05T19:23:11.770" v="2486" actId="179"/>
          <ac:spMkLst>
            <pc:docMk/>
            <pc:sldMk cId="1236215149" sldId="339"/>
            <ac:spMk id="13" creationId="{8444C275-8CDF-4A8C-8265-A8E5FF992B04}"/>
          </ac:spMkLst>
        </pc:spChg>
        <pc:spChg chg="mod">
          <ac:chgData name="Meyer, Laura" userId="eeaba547-b414-43dc-bc79-85b4503e338b" providerId="ADAL" clId="{6C1A422C-DD24-4ECB-8853-0DFF74E27014}" dt="2020-11-05T19:23:30.509" v="2490" actId="179"/>
          <ac:spMkLst>
            <pc:docMk/>
            <pc:sldMk cId="1236215149" sldId="339"/>
            <ac:spMk id="16" creationId="{2CCC1CBD-8288-4846-87A1-1E7CD8796C90}"/>
          </ac:spMkLst>
        </pc:spChg>
        <pc:grpChg chg="mod">
          <ac:chgData name="Meyer, Laura" userId="eeaba547-b414-43dc-bc79-85b4503e338b" providerId="ADAL" clId="{6C1A422C-DD24-4ECB-8853-0DFF74E27014}" dt="2020-11-05T19:25:08.810" v="2502" actId="1076"/>
          <ac:grpSpMkLst>
            <pc:docMk/>
            <pc:sldMk cId="1236215149" sldId="339"/>
            <ac:grpSpMk id="6" creationId="{76CFA02D-C1B7-45CA-A577-81A82BEA7D41}"/>
          </ac:grpSpMkLst>
        </pc:grpChg>
        <pc:grpChg chg="mod">
          <ac:chgData name="Meyer, Laura" userId="eeaba547-b414-43dc-bc79-85b4503e338b" providerId="ADAL" clId="{6C1A422C-DD24-4ECB-8853-0DFF74E27014}" dt="2020-11-05T19:25:08.810" v="2502" actId="1076"/>
          <ac:grpSpMkLst>
            <pc:docMk/>
            <pc:sldMk cId="1236215149" sldId="339"/>
            <ac:grpSpMk id="9" creationId="{279EEE49-30D7-4F9B-8570-A279CB5FB01D}"/>
          </ac:grpSpMkLst>
        </pc:grpChg>
        <pc:grpChg chg="mod">
          <ac:chgData name="Meyer, Laura" userId="eeaba547-b414-43dc-bc79-85b4503e338b" providerId="ADAL" clId="{6C1A422C-DD24-4ECB-8853-0DFF74E27014}" dt="2020-11-05T19:25:08.810" v="2502" actId="1076"/>
          <ac:grpSpMkLst>
            <pc:docMk/>
            <pc:sldMk cId="1236215149" sldId="339"/>
            <ac:grpSpMk id="12" creationId="{9C8D4424-694F-4D28-8559-D0FF059DDD6F}"/>
          </ac:grpSpMkLst>
        </pc:grpChg>
        <pc:grpChg chg="mod">
          <ac:chgData name="Meyer, Laura" userId="eeaba547-b414-43dc-bc79-85b4503e338b" providerId="ADAL" clId="{6C1A422C-DD24-4ECB-8853-0DFF74E27014}" dt="2020-11-05T19:25:08.810" v="2502" actId="1076"/>
          <ac:grpSpMkLst>
            <pc:docMk/>
            <pc:sldMk cId="1236215149" sldId="339"/>
            <ac:grpSpMk id="15" creationId="{93CE1314-40AF-4D43-8380-FB5592014A83}"/>
          </ac:grpSpMkLst>
        </pc:grpChg>
        <pc:picChg chg="add mod modCrop">
          <ac:chgData name="Meyer, Laura" userId="eeaba547-b414-43dc-bc79-85b4503e338b" providerId="ADAL" clId="{6C1A422C-DD24-4ECB-8853-0DFF74E27014}" dt="2020-11-05T21:52:09.928" v="2790" actId="29295"/>
          <ac:picMkLst>
            <pc:docMk/>
            <pc:sldMk cId="1236215149" sldId="339"/>
            <ac:picMk id="18" creationId="{25576FA3-B4A0-42E2-AC29-4292D12A44EE}"/>
          </ac:picMkLst>
        </pc:picChg>
        <pc:picChg chg="add mod modCrop">
          <ac:chgData name="Meyer, Laura" userId="eeaba547-b414-43dc-bc79-85b4503e338b" providerId="ADAL" clId="{6C1A422C-DD24-4ECB-8853-0DFF74E27014}" dt="2020-11-05T21:52:19.591" v="2800" actId="29295"/>
          <ac:picMkLst>
            <pc:docMk/>
            <pc:sldMk cId="1236215149" sldId="339"/>
            <ac:picMk id="19" creationId="{6309DD03-748F-40AE-9DA8-FA95D9ABB261}"/>
          </ac:picMkLst>
        </pc:picChg>
        <pc:picChg chg="add mod modCrop">
          <ac:chgData name="Meyer, Laura" userId="eeaba547-b414-43dc-bc79-85b4503e338b" providerId="ADAL" clId="{6C1A422C-DD24-4ECB-8853-0DFF74E27014}" dt="2020-11-05T21:52:16.570" v="2795" actId="29295"/>
          <ac:picMkLst>
            <pc:docMk/>
            <pc:sldMk cId="1236215149" sldId="339"/>
            <ac:picMk id="20" creationId="{88BFF330-7886-4AD2-9C99-D72B50A4729E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sz="1862" b="0" i="0" u="none" strike="noStrike" baseline="0" dirty="0">
                <a:effectLst/>
              </a:rPr>
              <a:t>La I-270 en dirección al oeste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Existing Conditions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Morning Peak Period</c:v>
                </c:pt>
                <c:pt idx="1">
                  <c:v>Evening Peak Period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E6-4920-B09B-381C9FB59C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2040 No Action Conditions</c:v>
                </c:pt>
              </c:strCache>
            </c:strRef>
          </c:tx>
          <c:spPr>
            <a:solidFill>
              <a:srgbClr val="ED7722"/>
            </a:solidFill>
            <a:ln>
              <a:solidFill>
                <a:srgbClr val="ED7722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Morning Peak Period</c:v>
                </c:pt>
                <c:pt idx="1">
                  <c:v>Evening Peak Period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20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E6-4920-B09B-381C9FB59C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0582352"/>
        <c:axId val="1240582680"/>
      </c:barChart>
      <c:catAx>
        <c:axId val="124058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0582680"/>
        <c:crosses val="autoZero"/>
        <c:auto val="1"/>
        <c:lblAlgn val="ctr"/>
        <c:lblOffset val="100"/>
        <c:noMultiLvlLbl val="0"/>
      </c:catAx>
      <c:valAx>
        <c:axId val="1240582680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sz="1330" b="0" i="0" u="none" strike="noStrike" baseline="0" dirty="0">
                    <a:effectLst/>
                  </a:rPr>
                  <a:t>Tiempo de Viaje en Minutos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0582352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sz="1862" b="0" i="0" u="none" strike="noStrike" baseline="0" dirty="0">
                <a:effectLst/>
              </a:rPr>
              <a:t>La I-270 en dirección al este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Existing Conditions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Morning Peak Period</c:v>
                </c:pt>
                <c:pt idx="1">
                  <c:v>Evening Peak Period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EA-4F73-A401-A1BDE23858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2040 No Action Conditions</c:v>
                </c:pt>
              </c:strCache>
            </c:strRef>
          </c:tx>
          <c:spPr>
            <a:solidFill>
              <a:srgbClr val="ED7722"/>
            </a:solidFill>
            <a:ln>
              <a:solidFill>
                <a:srgbClr val="ED7722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Morning Peak Period</c:v>
                </c:pt>
                <c:pt idx="1">
                  <c:v>Evening Peak Period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19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EA-4F73-A401-A1BDE23858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9569200"/>
        <c:axId val="609565592"/>
      </c:barChart>
      <c:catAx>
        <c:axId val="60956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565592"/>
        <c:crosses val="autoZero"/>
        <c:auto val="1"/>
        <c:lblAlgn val="ctr"/>
        <c:lblOffset val="100"/>
        <c:noMultiLvlLbl val="0"/>
      </c:catAx>
      <c:valAx>
        <c:axId val="609565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sz="1330" b="0" i="0" baseline="0" dirty="0">
                    <a:effectLst/>
                  </a:rPr>
                  <a:t>Tiempo de Viaje en Minutos</a:t>
                </a:r>
                <a:endParaRPr lang="en-US" sz="133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569200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7BC6AD-E434-4A0D-8634-1CD7B34C1A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41753-1145-445C-B7BA-C621490087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89FE2-C82D-4444-86BF-7A7EF47FBB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06A1-588D-4D3B-9616-A086B62C6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36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6EE00-98F7-4107-B536-AF866BE6F89C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1EC9A-AD37-4C6F-9D4F-3968D8D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14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1EC9A-AD37-4C6F-9D4F-3968D8D1DE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14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1EC9A-AD37-4C6F-9D4F-3968D8D1DE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07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1EC9A-AD37-4C6F-9D4F-3968D8D1DE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66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701B8B-560D-4C73-A06F-6290650974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DFFDF-389E-45D9-B5C5-3C0DAD0E6B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20"/>
            <a:ext cx="12192000" cy="6876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286E66-3884-452D-9C86-F695C70DB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0408" y="2660774"/>
            <a:ext cx="3390900" cy="2231265"/>
          </a:xfrm>
        </p:spPr>
        <p:txBody>
          <a:bodyPr anchor="t">
            <a:normAutofit/>
          </a:bodyPr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856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C7FEE-57BB-4E83-BCCE-A146DB55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DD50-5006-49D0-81DE-AADECCBA3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B5A04A-7AB2-4016-B9DA-DE1ADF72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72FC-CA04-45E7-918C-7DF0151614F9}" type="datetime1">
              <a:rPr lang="en-US" smtClean="0"/>
              <a:t>11/17/20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71D885-95D0-4CFE-9AC2-FE5989BD0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DDD4BE-0313-45D2-A0E9-12F8FBE3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49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E4F7A-059E-4057-838C-10DFF55E8515}"/>
              </a:ext>
            </a:extLst>
          </p:cNvPr>
          <p:cNvSpPr/>
          <p:nvPr userDrawn="1"/>
        </p:nvSpPr>
        <p:spPr>
          <a:xfrm>
            <a:off x="386366" y="365124"/>
            <a:ext cx="11419268" cy="6138069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C7FEE-57BB-4E83-BCCE-A146DB55C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52" y="1870869"/>
            <a:ext cx="4376535" cy="3116263"/>
          </a:xfrm>
        </p:spPr>
        <p:txBody>
          <a:bodyPr/>
          <a:lstStyle>
            <a:lvl1pPr algn="r">
              <a:defRPr>
                <a:solidFill>
                  <a:srgbClr val="82BC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DD50-5006-49D0-81DE-AADECCBA3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7412" y="1628775"/>
            <a:ext cx="5796298" cy="3975894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B5A04A-7AB2-4016-B9DA-DE1ADF72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72FC-CA04-45E7-918C-7DF0151614F9}" type="datetime1">
              <a:rPr lang="en-US" smtClean="0"/>
              <a:t>11/17/20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71D885-95D0-4CFE-9AC2-FE5989BD0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DDD4BE-0313-45D2-A0E9-12F8FBE3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C618B4-8DBB-49DE-A690-2178C3F20CB5}"/>
              </a:ext>
            </a:extLst>
          </p:cNvPr>
          <p:cNvCxnSpPr/>
          <p:nvPr userDrawn="1"/>
        </p:nvCxnSpPr>
        <p:spPr>
          <a:xfrm>
            <a:off x="5124450" y="1628775"/>
            <a:ext cx="0" cy="36004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187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BACB64-0A97-4B13-8878-7691A24B26BD}"/>
              </a:ext>
            </a:extLst>
          </p:cNvPr>
          <p:cNvSpPr/>
          <p:nvPr userDrawn="1"/>
        </p:nvSpPr>
        <p:spPr>
          <a:xfrm>
            <a:off x="0" y="0"/>
            <a:ext cx="12192000" cy="6865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CE34B-07A2-4892-89D4-BB845D111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267" y="0"/>
            <a:ext cx="292173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9A2E24-3C1A-4502-BD2A-D553869AF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365125"/>
            <a:ext cx="861385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42551-8380-4591-847C-7E0A6A41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62068" y="650032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9E527-542C-4BBD-8F29-BC4F676A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3866" y="6500321"/>
            <a:ext cx="598271" cy="365125"/>
          </a:xfrm>
        </p:spPr>
        <p:txBody>
          <a:bodyPr/>
          <a:lstStyle/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50598F-F51B-4909-B42F-4B1F128D3DA3}"/>
              </a:ext>
            </a:extLst>
          </p:cNvPr>
          <p:cNvSpPr/>
          <p:nvPr userDrawn="1"/>
        </p:nvSpPr>
        <p:spPr>
          <a:xfrm>
            <a:off x="0" y="0"/>
            <a:ext cx="890953" cy="68654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76E81-951C-482B-AAB2-7F1D6CC4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0321"/>
            <a:ext cx="890953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51CD7270-E6D4-4488-B024-EFEB08BB5862}" type="datetime1">
              <a:rPr lang="en-US" smtClean="0"/>
              <a:pPr/>
              <a:t>11/17/20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1DE42A6-955A-42F0-8E50-9007FEDCA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076" y="1825625"/>
            <a:ext cx="86138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13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900DB-E7F0-4B3F-A846-2A77E89A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331EB-C43C-482D-8DDE-930B3508C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F0E34-E523-4C6C-B3F2-FFE314219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778BB-1035-46A5-A972-6CA0370CBCEC}" type="datetime1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890F8-8586-4FA8-A3EF-8BE09A99F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1040F-153D-4DEF-88BE-7E314E2D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1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B42DC-3618-44D3-A71A-3A83917D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CCAA3-8610-4A32-80D3-4E6F57F2D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366" y="1825625"/>
            <a:ext cx="563343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80E13-1CC9-45CC-AB7D-B042598A3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3343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B27AA-9997-4F36-9C27-AC52FAEE0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FCFD-D2EA-4E8C-839F-76DBF80B21BD}" type="datetime1">
              <a:rPr lang="en-US" smtClean="0"/>
              <a:t>11/17/20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BD134-054C-42E4-81B3-96690CD8A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17159-7625-4B60-A28E-60A855B0F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4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0593E-C80C-44BD-9330-81D3E5FF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8" y="365125"/>
            <a:ext cx="1138198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D8069-27E9-4218-A8DF-32E03A7B2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008" y="1681163"/>
            <a:ext cx="559256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9C7837-5571-437F-B405-188990989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5008" y="2505075"/>
            <a:ext cx="559256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E6D26-467B-49D5-8A9F-6E5DB177A2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1479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36302-429D-4ACA-B765-EF09958B93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1479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948-41E7-40C0-B12E-00F94559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CB4-906C-4FD2-909A-75DD38328B65}" type="datetime1">
              <a:rPr lang="en-US" smtClean="0"/>
              <a:t>11/17/20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BCA4A-A73C-4265-8FB8-B9ADE0DD0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7048BE-C30C-45E4-8CC0-B2F1842C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1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B9407-0938-4118-8566-8E3D72CDA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FD47D8-8868-4CAF-9B0B-170405AF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B266-B7B8-456C-BE44-784BB7716568}" type="datetime1">
              <a:rPr lang="en-US" smtClean="0"/>
              <a:t>11/17/20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21F92-0853-4003-A3A6-96946F6C2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D649C-6DE2-4A31-A0F4-E0910C4F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3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78622E-0EB5-4B0B-8E63-215017EA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94DA5-221B-40ED-97BA-049FA074AE8B}" type="datetime1">
              <a:rPr lang="en-US" smtClean="0"/>
              <a:t>11/17/20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D129C-3E2A-4A78-B5D4-C162C2FA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405B5-F19F-4239-BD72-20CEDF37E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6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1C4EC5-FCDC-45B9-B987-5B535983D6D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1228"/>
            <a:ext cx="12192000" cy="36421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A97FB-5898-4521-A605-F2587C4B7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66" y="365125"/>
            <a:ext cx="114106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288BC-B932-4C90-97B1-048C69A85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366" y="1825625"/>
            <a:ext cx="114106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AF1C5-18FD-490C-B4CA-A74889D74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516" y="65003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ABBB9F9-C839-4A21-BA8B-85B7289E289A}" type="datetime1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B97F0-05A4-4394-AE9F-58BD5ECA5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18161" y="650032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0AECC-4788-40A0-B37D-1B5BF63F1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8558" y="6500321"/>
            <a:ext cx="1063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C21C1F-DD99-4999-98E1-55F02CC17925}"/>
              </a:ext>
            </a:extLst>
          </p:cNvPr>
          <p:cNvSpPr/>
          <p:nvPr userDrawn="1"/>
        </p:nvSpPr>
        <p:spPr>
          <a:xfrm>
            <a:off x="-80727" y="6753600"/>
            <a:ext cx="617477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PPS0504201113BOI</a:t>
            </a:r>
          </a:p>
        </p:txBody>
      </p:sp>
    </p:spTree>
    <p:extLst>
      <p:ext uri="{BB962C8B-B14F-4D97-AF65-F5344CB8AC3E}">
        <p14:creationId xmlns:p14="http://schemas.microsoft.com/office/powerpoint/2010/main" val="6869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6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§"/>
        <a:defRPr sz="2800" b="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anose="05000000000000000000" pitchFamily="2" charset="2"/>
        <a:buChar char=""/>
        <a:defRPr sz="2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Trebuchet MS" panose="020B0603020202020204" pitchFamily="34" charset="0"/>
        <a:buChar char="—"/>
        <a:defRPr sz="18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Trebuchet MS" panose="020B0603020202020204" pitchFamily="34" charset="0"/>
        <a:buChar char="–"/>
        <a:defRPr sz="18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.png"/><Relationship Id="rId12" Type="http://schemas.openxmlformats.org/officeDocument/2006/relationships/image" Target="../media/image12.svg"/><Relationship Id="rId17" Type="http://schemas.microsoft.com/office/2007/relationships/hdphoto" Target="../media/hdphoto2.wdp"/><Relationship Id="rId2" Type="http://schemas.openxmlformats.org/officeDocument/2006/relationships/audio" Target="../media/media2.m4a"/><Relationship Id="rId16" Type="http://schemas.openxmlformats.org/officeDocument/2006/relationships/image" Target="../media/image16.png"/><Relationship Id="rId1" Type="http://schemas.microsoft.com/office/2007/relationships/media" Target="../media/media2.m4a"/><Relationship Id="rId6" Type="http://schemas.openxmlformats.org/officeDocument/2006/relationships/image" Target="../media/image7.sv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truck is parked on the side of a road&#10;&#10;Description automatically generated">
            <a:extLst>
              <a:ext uri="{FF2B5EF4-FFF2-40B4-BE49-F238E27FC236}">
                <a16:creationId xmlns:a16="http://schemas.microsoft.com/office/drawing/2014/main" id="{1CE08CFB-8FD5-4387-BB07-C923EB28B1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80"/>
            <a:ext cx="12192000" cy="6857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906580-6F34-4B91-B7EA-B2B758A8EF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ES_tradnl" sz="6000" dirty="0"/>
              <a:t>¿Qué pasaría si CDOT no realiza mejoras importantes de la I-270?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2018E-9851-466F-BCC8-3DB049DC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F99075F-B0EC-4BBC-8B63-372D11DADCBF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7F38EC-5FBF-1446-8EE3-8CCF867B4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96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9136"/>
    </mc:Choice>
    <mc:Fallback xmlns="">
      <p:transition spd="slow" advTm="29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E124C-84FD-40D0-B70F-1DF9DB0D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8558" y="6243137"/>
            <a:ext cx="1063580" cy="365125"/>
          </a:xfrm>
        </p:spPr>
        <p:txBody>
          <a:bodyPr/>
          <a:lstStyle/>
          <a:p>
            <a:fld id="{AF99075F-B0EC-4BBC-8B63-372D11DADCBF}" type="slidenum">
              <a:rPr lang="en-US" smtClean="0"/>
              <a:t>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0EFA61-DFC6-4403-ABCF-8FB16AA9BE7F}"/>
              </a:ext>
            </a:extLst>
          </p:cNvPr>
          <p:cNvSpPr txBox="1">
            <a:spLocks/>
          </p:cNvSpPr>
          <p:nvPr/>
        </p:nvSpPr>
        <p:spPr>
          <a:xfrm>
            <a:off x="174779" y="285737"/>
            <a:ext cx="4427201" cy="209529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2800" dirty="0"/>
              <a:t>En el marco de la alternativa sin acción, los problemas actuales en el corredor persistirían y empeorarían.</a:t>
            </a:r>
            <a:endParaRPr lang="en-US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CFA02D-C1B7-45CA-A577-81A82BEA7D41}"/>
              </a:ext>
            </a:extLst>
          </p:cNvPr>
          <p:cNvGrpSpPr/>
          <p:nvPr/>
        </p:nvGrpSpPr>
        <p:grpSpPr>
          <a:xfrm>
            <a:off x="8425977" y="285738"/>
            <a:ext cx="3570578" cy="963807"/>
            <a:chOff x="7489655" y="2495399"/>
            <a:chExt cx="4104723" cy="1223716"/>
          </a:xfrm>
          <a:solidFill>
            <a:schemeClr val="accent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E43D9AF-84B5-4AC1-80AC-6D0D270C2039}"/>
                </a:ext>
              </a:extLst>
            </p:cNvPr>
            <p:cNvSpPr/>
            <p:nvPr/>
          </p:nvSpPr>
          <p:spPr>
            <a:xfrm>
              <a:off x="7489655" y="2495399"/>
              <a:ext cx="4104723" cy="1223716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  <a:effectLst/>
          </p:spPr>
          <p:txBody>
            <a:bodyPr tIns="91440" rIns="91440" bIns="91440" rtlCol="0" anchor="ctr"/>
            <a:lstStyle/>
            <a:p>
              <a:pPr marL="914400" lvl="0">
                <a:lnSpc>
                  <a:spcPct val="100000"/>
                </a:lnSpc>
              </a:pPr>
              <a:r>
                <a:rPr lang="es-ES_tradnl" b="1" dirty="0">
                  <a:solidFill>
                    <a:schemeClr val="bg1"/>
                  </a:solidFill>
                </a:rPr>
                <a:t>Infraestructura deteriorada y obsoleta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Graphic 7" descr="Warning">
              <a:extLst>
                <a:ext uri="{FF2B5EF4-FFF2-40B4-BE49-F238E27FC236}">
                  <a16:creationId xmlns:a16="http://schemas.microsoft.com/office/drawing/2014/main" id="{858EC1A4-CCB2-46B1-BFD2-28667A29B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14093" y="2681288"/>
              <a:ext cx="914400" cy="9144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9EEE49-30D7-4F9B-8570-A279CB5FB01D}"/>
              </a:ext>
            </a:extLst>
          </p:cNvPr>
          <p:cNvGrpSpPr/>
          <p:nvPr/>
        </p:nvGrpSpPr>
        <p:grpSpPr>
          <a:xfrm>
            <a:off x="4885502" y="285738"/>
            <a:ext cx="3389070" cy="963807"/>
            <a:chOff x="1535304" y="2538698"/>
            <a:chExt cx="4104723" cy="1223716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35AA06A-BD0A-43F5-A382-C7DB020DE391}"/>
                </a:ext>
              </a:extLst>
            </p:cNvPr>
            <p:cNvSpPr/>
            <p:nvPr/>
          </p:nvSpPr>
          <p:spPr>
            <a:xfrm>
              <a:off x="1535304" y="2538698"/>
              <a:ext cx="4104723" cy="1223716"/>
            </a:xfrm>
            <a:prstGeom prst="round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txBody>
            <a:bodyPr tIns="91440" rIns="91440" bIns="91440" rtlCol="0" anchor="ctr"/>
            <a:lstStyle/>
            <a:p>
              <a:pPr marL="801688" lvl="0">
                <a:lnSpc>
                  <a:spcPct val="100000"/>
                </a:lnSpc>
              </a:pPr>
              <a:r>
                <a:rPr lang="es-ES_tradnl" b="1" dirty="0">
                  <a:solidFill>
                    <a:schemeClr val="bg1"/>
                  </a:solidFill>
                </a:rPr>
                <a:t>Retrasos sustanciales en los viajes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9C4BF0-1A09-4DDB-92C4-93B8828B6E7D}"/>
                </a:ext>
              </a:extLst>
            </p:cNvPr>
            <p:cNvPicPr/>
            <p:nvPr/>
          </p:nvPicPr>
          <p:blipFill>
            <a:blip r:embed="rId7" cstate="hqprint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  <a14:imgEffect>
                        <a14:saturation sat="27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575" y="2681288"/>
              <a:ext cx="914400" cy="914400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8D4424-694F-4D28-8559-D0FF059DDD6F}"/>
              </a:ext>
            </a:extLst>
          </p:cNvPr>
          <p:cNvGrpSpPr/>
          <p:nvPr/>
        </p:nvGrpSpPr>
        <p:grpSpPr>
          <a:xfrm>
            <a:off x="4885503" y="1395862"/>
            <a:ext cx="3389069" cy="963806"/>
            <a:chOff x="1535304" y="4081721"/>
            <a:chExt cx="4104723" cy="122371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444C275-8CDF-4A8C-8265-A8E5FF992B04}"/>
                </a:ext>
              </a:extLst>
            </p:cNvPr>
            <p:cNvSpPr/>
            <p:nvPr/>
          </p:nvSpPr>
          <p:spPr>
            <a:xfrm>
              <a:off x="1535304" y="4081721"/>
              <a:ext cx="4104723" cy="1223716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txBody>
            <a:bodyPr tIns="91440" rIns="91440" bIns="91440" rtlCol="0" anchor="ctr"/>
            <a:lstStyle/>
            <a:p>
              <a:pPr marL="801688" lvl="0">
                <a:lnSpc>
                  <a:spcPct val="100000"/>
                </a:lnSpc>
              </a:pPr>
              <a:r>
                <a:rPr lang="es-ES" b="1" dirty="0">
                  <a:solidFill>
                    <a:schemeClr val="bg1"/>
                  </a:solidFill>
                </a:rPr>
                <a:t>Tasas de choque superiores a la media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Graphic 13" descr="Upward trend">
              <a:extLst>
                <a:ext uri="{FF2B5EF4-FFF2-40B4-BE49-F238E27FC236}">
                  <a16:creationId xmlns:a16="http://schemas.microsoft.com/office/drawing/2014/main" id="{B2949A7D-328A-4901-BADF-C6F3F1AFF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50575" y="4251583"/>
              <a:ext cx="914400" cy="9144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3CE1314-40AF-4D43-8380-FB5592014A83}"/>
              </a:ext>
            </a:extLst>
          </p:cNvPr>
          <p:cNvGrpSpPr/>
          <p:nvPr/>
        </p:nvGrpSpPr>
        <p:grpSpPr>
          <a:xfrm>
            <a:off x="8425973" y="1395862"/>
            <a:ext cx="3570581" cy="985167"/>
            <a:chOff x="7489655" y="4251583"/>
            <a:chExt cx="4104723" cy="1223716"/>
          </a:xfrm>
          <a:solidFill>
            <a:schemeClr val="accent4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CCC1CBD-8288-4846-87A1-1E7CD8796C90}"/>
                </a:ext>
              </a:extLst>
            </p:cNvPr>
            <p:cNvSpPr/>
            <p:nvPr/>
          </p:nvSpPr>
          <p:spPr>
            <a:xfrm>
              <a:off x="7489655" y="4251583"/>
              <a:ext cx="4104723" cy="1223716"/>
            </a:xfrm>
            <a:prstGeom prst="roundRect">
              <a:avLst/>
            </a:prstGeom>
            <a:grpFill/>
            <a:ln>
              <a:solidFill>
                <a:schemeClr val="accent4"/>
              </a:solidFill>
            </a:ln>
            <a:effectLst/>
          </p:spPr>
          <p:txBody>
            <a:bodyPr tIns="91440" rIns="91440" bIns="91440" rtlCol="0" anchor="ctr"/>
            <a:lstStyle/>
            <a:p>
              <a:pPr marL="914400" lvl="0">
                <a:lnSpc>
                  <a:spcPct val="100000"/>
                </a:lnSpc>
              </a:pPr>
              <a:r>
                <a:rPr lang="es-ES_tradnl" b="1" dirty="0">
                  <a:solidFill>
                    <a:schemeClr val="bg1"/>
                  </a:solidFill>
                </a:rPr>
                <a:t>Problemas operativos y de seguridad para los camiones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Graphic 16" descr="Truck">
              <a:extLst>
                <a:ext uri="{FF2B5EF4-FFF2-40B4-BE49-F238E27FC236}">
                  <a16:creationId xmlns:a16="http://schemas.microsoft.com/office/drawing/2014/main" id="{0CB74981-32A4-4D81-B58E-25D924C5A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696200" y="4406241"/>
              <a:ext cx="914400" cy="914400"/>
            </a:xfrm>
            <a:prstGeom prst="rect">
              <a:avLst/>
            </a:prstGeom>
          </p:spPr>
        </p:pic>
      </p:grpSp>
      <p:pic>
        <p:nvPicPr>
          <p:cNvPr id="18" name="Picture 17" descr="A picture containing outdoor, building, water, grass&#10;&#10;Description automatically generated">
            <a:extLst>
              <a:ext uri="{FF2B5EF4-FFF2-40B4-BE49-F238E27FC236}">
                <a16:creationId xmlns:a16="http://schemas.microsoft.com/office/drawing/2014/main" id="{25576FA3-B4A0-42E2-AC29-4292D12A44E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-37" r="14754" b="4883"/>
          <a:stretch/>
        </p:blipFill>
        <p:spPr>
          <a:xfrm>
            <a:off x="-12525" y="2632524"/>
            <a:ext cx="3854502" cy="3885826"/>
          </a:xfrm>
          <a:prstGeom prst="rect">
            <a:avLst/>
          </a:prstGeom>
          <a:blipFill>
            <a:blip r:embed="rId14">
              <a:alphaModFix amt="60000"/>
            </a:blip>
            <a:tile tx="0" ty="0" sx="100000" sy="100000" flip="none" algn="tl"/>
          </a:blip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09DD03-748F-40AE-9DA8-FA95D9ABB26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 amt="60000"/>
          </a:blip>
          <a:srcRect l="50877" r="4383" b="4753"/>
          <a:stretch/>
        </p:blipFill>
        <p:spPr>
          <a:xfrm>
            <a:off x="8617907" y="2628562"/>
            <a:ext cx="3570578" cy="38858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BFF330-7886-4AD2-9C99-D72B50A4729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6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14" r="11567" b="6544"/>
          <a:stretch/>
        </p:blipFill>
        <p:spPr>
          <a:xfrm>
            <a:off x="4083485" y="2628299"/>
            <a:ext cx="4292914" cy="388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790C52-75AA-4349-B0A7-C49FDE053584}"/>
              </a:ext>
            </a:extLst>
          </p:cNvPr>
          <p:cNvSpPr txBox="1"/>
          <p:nvPr/>
        </p:nvSpPr>
        <p:spPr>
          <a:xfrm>
            <a:off x="4169664" y="6210572"/>
            <a:ext cx="2052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Credit: CBS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3F5711-4EF7-0149-B0F9-60A0EDC3C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1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23"/>
    </mc:Choice>
    <mc:Fallback xmlns="">
      <p:transition spd="slow" advTm="58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06580-6F34-4B91-B7EA-B2B758A8E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13" y="296136"/>
            <a:ext cx="11382374" cy="1325563"/>
          </a:xfrm>
        </p:spPr>
        <p:txBody>
          <a:bodyPr>
            <a:normAutofit/>
          </a:bodyPr>
          <a:lstStyle/>
          <a:p>
            <a:r>
              <a:rPr lang="es-ES_tradnl" sz="3200" dirty="0"/>
              <a:t>¿Cuánto tardaría en conducir por el corredor en 2040?</a:t>
            </a:r>
            <a:endParaRPr lang="en-US" sz="320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2A25C20C-E5F8-48B6-8FF3-50EE936796C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80280752"/>
              </p:ext>
            </p:extLst>
          </p:nvPr>
        </p:nvGraphicFramePr>
        <p:xfrm>
          <a:off x="404813" y="1674571"/>
          <a:ext cx="5592762" cy="4175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231EC905-91FD-4C77-821D-C919A2A12041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797875808"/>
              </p:ext>
            </p:extLst>
          </p:nvPr>
        </p:nvGraphicFramePr>
        <p:xfrm>
          <a:off x="6172200" y="1674571"/>
          <a:ext cx="5614988" cy="4175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2018E-9851-466F-BCC8-3DB049DC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994D29-13DB-4C30-9F6F-602B69012A6D}"/>
              </a:ext>
            </a:extLst>
          </p:cNvPr>
          <p:cNvCxnSpPr>
            <a:cxnSpLocks/>
          </p:cNvCxnSpPr>
          <p:nvPr/>
        </p:nvCxnSpPr>
        <p:spPr>
          <a:xfrm>
            <a:off x="1078523" y="4161695"/>
            <a:ext cx="4759569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ED40A3-D55E-4BB8-80B2-5A04E18D1D73}"/>
              </a:ext>
            </a:extLst>
          </p:cNvPr>
          <p:cNvCxnSpPr>
            <a:cxnSpLocks/>
          </p:cNvCxnSpPr>
          <p:nvPr/>
        </p:nvCxnSpPr>
        <p:spPr>
          <a:xfrm>
            <a:off x="6869723" y="4161695"/>
            <a:ext cx="4759569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8B10D6-EBD0-4B5D-9229-7748F8BBE7A3}"/>
              </a:ext>
            </a:extLst>
          </p:cNvPr>
          <p:cNvCxnSpPr>
            <a:cxnSpLocks/>
          </p:cNvCxnSpPr>
          <p:nvPr/>
        </p:nvCxnSpPr>
        <p:spPr>
          <a:xfrm>
            <a:off x="3722079" y="6084035"/>
            <a:ext cx="1084385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B804453-2331-45F0-9152-0A5404778EC3}"/>
              </a:ext>
            </a:extLst>
          </p:cNvPr>
          <p:cNvSpPr txBox="1"/>
          <p:nvPr/>
        </p:nvSpPr>
        <p:spPr>
          <a:xfrm>
            <a:off x="4806464" y="5931876"/>
            <a:ext cx="5592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/>
              <a:t>Tiempo de viaje cuando la I-270 tiene flujo libre (sin congestión)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A89BEA-1DBB-4680-939F-E6FA117289CF}"/>
              </a:ext>
            </a:extLst>
          </p:cNvPr>
          <p:cNvSpPr txBox="1"/>
          <p:nvPr/>
        </p:nvSpPr>
        <p:spPr>
          <a:xfrm>
            <a:off x="1269054" y="5183429"/>
            <a:ext cx="437850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200" dirty="0">
                <a:solidFill>
                  <a:srgbClr val="7390A5"/>
                </a:solidFill>
              </a:rPr>
              <a:t>Período Pico de la Mañana                Período Pico de la Tarde</a:t>
            </a:r>
            <a:endParaRPr lang="en-US" sz="1200" dirty="0">
              <a:solidFill>
                <a:srgbClr val="7390A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AD281F-7003-4E17-BD80-09DC3ABA3F0B}"/>
              </a:ext>
            </a:extLst>
          </p:cNvPr>
          <p:cNvSpPr txBox="1"/>
          <p:nvPr/>
        </p:nvSpPr>
        <p:spPr>
          <a:xfrm>
            <a:off x="7060254" y="5183429"/>
            <a:ext cx="437850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200" dirty="0">
                <a:solidFill>
                  <a:srgbClr val="7390A5"/>
                </a:solidFill>
              </a:rPr>
              <a:t>Período Pico de la Mañana                Período Pico de la Tarde</a:t>
            </a:r>
            <a:endParaRPr lang="en-US" sz="1200" dirty="0">
              <a:solidFill>
                <a:srgbClr val="7390A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1DB393-427F-46AC-ABCA-5EF5E741599B}"/>
              </a:ext>
            </a:extLst>
          </p:cNvPr>
          <p:cNvSpPr txBox="1"/>
          <p:nvPr/>
        </p:nvSpPr>
        <p:spPr>
          <a:xfrm>
            <a:off x="1537328" y="5511071"/>
            <a:ext cx="1558440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050" dirty="0" err="1">
                <a:solidFill>
                  <a:srgbClr val="3C4F5E"/>
                </a:solidFill>
              </a:rPr>
              <a:t>Condiciónes</a:t>
            </a:r>
            <a:r>
              <a:rPr lang="es-ES" sz="1050" dirty="0">
                <a:solidFill>
                  <a:srgbClr val="3C4F5E"/>
                </a:solidFill>
              </a:rPr>
              <a:t> Existentes</a:t>
            </a:r>
            <a:endParaRPr lang="en-US" sz="1050" dirty="0">
              <a:solidFill>
                <a:srgbClr val="3C4F5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524211-CA0E-46B4-9BAB-8FB0C95471CB}"/>
              </a:ext>
            </a:extLst>
          </p:cNvPr>
          <p:cNvSpPr txBox="1"/>
          <p:nvPr/>
        </p:nvSpPr>
        <p:spPr>
          <a:xfrm>
            <a:off x="7303128" y="5511071"/>
            <a:ext cx="1558440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050" dirty="0" err="1">
                <a:solidFill>
                  <a:srgbClr val="3C4F5E"/>
                </a:solidFill>
              </a:rPr>
              <a:t>Condiciónes</a:t>
            </a:r>
            <a:r>
              <a:rPr lang="es-ES" sz="1050" dirty="0">
                <a:solidFill>
                  <a:srgbClr val="3C4F5E"/>
                </a:solidFill>
              </a:rPr>
              <a:t> Existentes</a:t>
            </a:r>
            <a:endParaRPr lang="en-US" sz="1050" dirty="0">
              <a:solidFill>
                <a:srgbClr val="3C4F5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3F819F-0C70-4565-96D8-084E5F0D4CF0}"/>
              </a:ext>
            </a:extLst>
          </p:cNvPr>
          <p:cNvSpPr txBox="1"/>
          <p:nvPr/>
        </p:nvSpPr>
        <p:spPr>
          <a:xfrm>
            <a:off x="3201194" y="5511071"/>
            <a:ext cx="2071401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050" dirty="0">
                <a:solidFill>
                  <a:srgbClr val="3C4F5E"/>
                </a:solidFill>
              </a:rPr>
              <a:t>2040 Sin Condiciones de Acción</a:t>
            </a:r>
            <a:endParaRPr lang="en-US" sz="1050" dirty="0">
              <a:solidFill>
                <a:srgbClr val="3C4F5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133925-7BA9-4470-AFCE-69CEDB9BD778}"/>
              </a:ext>
            </a:extLst>
          </p:cNvPr>
          <p:cNvSpPr txBox="1"/>
          <p:nvPr/>
        </p:nvSpPr>
        <p:spPr>
          <a:xfrm>
            <a:off x="8979694" y="5511071"/>
            <a:ext cx="2071401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050" dirty="0">
                <a:solidFill>
                  <a:srgbClr val="3C4F5E"/>
                </a:solidFill>
              </a:rPr>
              <a:t>2040 Sin Condiciones de Acción</a:t>
            </a:r>
            <a:endParaRPr lang="en-US" sz="1050" dirty="0">
              <a:solidFill>
                <a:srgbClr val="3C4F5E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1AB8B0-390D-5A41-9927-EDF7755BC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3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06"/>
    </mc:Choice>
    <mc:Fallback xmlns="">
      <p:transition spd="slow" advTm="64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I-270">
      <a:dk1>
        <a:srgbClr val="000000"/>
      </a:dk1>
      <a:lt1>
        <a:sysClr val="window" lastClr="FFFFFF"/>
      </a:lt1>
      <a:dk2>
        <a:srgbClr val="2C3C43"/>
      </a:dk2>
      <a:lt2>
        <a:srgbClr val="AAC091"/>
      </a:lt2>
      <a:accent1>
        <a:srgbClr val="82BC00"/>
      </a:accent1>
      <a:accent2>
        <a:srgbClr val="00B44F"/>
      </a:accent2>
      <a:accent3>
        <a:srgbClr val="739849"/>
      </a:accent3>
      <a:accent4>
        <a:srgbClr val="007480"/>
      </a:accent4>
      <a:accent5>
        <a:srgbClr val="4DC1DF"/>
      </a:accent5>
      <a:accent6>
        <a:srgbClr val="7C97AB"/>
      </a:accent6>
      <a:hlink>
        <a:srgbClr val="3FCDE7"/>
      </a:hlink>
      <a:folHlink>
        <a:srgbClr val="A9D3E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701441AFE89A4A94A28FAFA91D3DC9" ma:contentTypeVersion="" ma:contentTypeDescription="Create a new document." ma:contentTypeScope="" ma:versionID="78643a6f20a0f895973aac770336bcce">
  <xsd:schema xmlns:xsd="http://www.w3.org/2001/XMLSchema" xmlns:xs="http://www.w3.org/2001/XMLSchema" xmlns:p="http://schemas.microsoft.com/office/2006/metadata/properties" xmlns:ns2="BCC15CF4-4FD7-4CAC-9155-5AD378A1DEAD" xmlns:ns3="bcc15cf4-4fd7-4cac-9155-5ad378a1dead" targetNamespace="http://schemas.microsoft.com/office/2006/metadata/properties" ma:root="true" ma:fieldsID="0293e429c7bbd2398f5c333323cf6fbd" ns2:_="" ns3:_="">
    <xsd:import namespace="BCC15CF4-4FD7-4CAC-9155-5AD378A1DEAD"/>
    <xsd:import namespace="bcc15cf4-4fd7-4cac-9155-5ad378a1de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15CF4-4FD7-4CAC-9155-5AD378A1DE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15cf4-4fd7-4cac-9155-5ad378a1dead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C34E0E-2BF0-4859-9920-4ACB99C813A0}">
  <ds:schemaRefs>
    <ds:schemaRef ds:uri="bcc15cf4-4fd7-4cac-9155-5ad378a1dead"/>
    <ds:schemaRef ds:uri="http://purl.org/dc/elements/1.1/"/>
    <ds:schemaRef ds:uri="http://schemas.microsoft.com/office/2006/metadata/properties"/>
    <ds:schemaRef ds:uri="BCC15CF4-4FD7-4CAC-9155-5AD378A1DEA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7A9B9C9-E1BF-40B4-89D7-FDF9F30E2D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C15CF4-4FD7-4CAC-9155-5AD378A1DEAD"/>
    <ds:schemaRef ds:uri="bcc15cf4-4fd7-4cac-9155-5ad378a1de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7D3EECB-6370-4F4E-93F2-5495428BD2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145</Words>
  <Application>Microsoft Macintosh PowerPoint</Application>
  <PresentationFormat>Widescreen</PresentationFormat>
  <Paragraphs>25</Paragraphs>
  <Slides>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Trebuchet MS</vt:lpstr>
      <vt:lpstr>Calibri</vt:lpstr>
      <vt:lpstr>Arial</vt:lpstr>
      <vt:lpstr>Wingdings</vt:lpstr>
      <vt:lpstr>Office Theme</vt:lpstr>
      <vt:lpstr>¿Qué pasaría si CDOT no realiza mejoras importantes de la I-270?</vt:lpstr>
      <vt:lpstr>PowerPoint Presentation</vt:lpstr>
      <vt:lpstr>¿Cuánto tardaría en conducir por el corredor en 2040?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would happen if CDOT makes no major improvements to I-270?</dc:title>
  <dc:creator>Meyer, Laura</dc:creator>
  <cp:lastModifiedBy>CIG Licenses</cp:lastModifiedBy>
  <cp:revision>5</cp:revision>
  <dcterms:created xsi:type="dcterms:W3CDTF">2020-10-29T20:58:02Z</dcterms:created>
  <dcterms:modified xsi:type="dcterms:W3CDTF">2020-11-17T16:28:11Z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0x010100D6701441AFE89A4A94A28FAFA91D3DC9</vt:lpwstr>
  </property>
</Properties>
</file>