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6"/>
  </p:notesMasterIdLst>
  <p:handoutMasterIdLst>
    <p:handoutMasterId r:id="rId7"/>
  </p:handoutMasterIdLst>
  <p:sldIdLst>
    <p:sldId id="308" r:id="rId5"/>
  </p:sldIdLst>
  <p:sldSz cx="12192000" cy="6858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Trebuchet MS" panose="020B060302020202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remel, Doug" initials="SD" lastIdx="21" clrIdx="0">
    <p:extLst>
      <p:ext uri="{19B8F6BF-5375-455C-9EA6-DF929625EA0E}">
        <p15:presenceInfo xmlns:p15="http://schemas.microsoft.com/office/powerpoint/2012/main" userId="S-1-5-21-682003330-2025429265-839522115-886322" providerId="AD"/>
      </p:ext>
    </p:extLst>
  </p:cmAuthor>
  <p:cmAuthor id="2" name="Meyer, Laura" initials="ML" lastIdx="12" clrIdx="1">
    <p:extLst>
      <p:ext uri="{19B8F6BF-5375-455C-9EA6-DF929625EA0E}">
        <p15:presenceInfo xmlns:p15="http://schemas.microsoft.com/office/powerpoint/2012/main" userId="S::Laura.Meyer@jacobs.com::c5e914e7-23bc-43cb-9d2d-57393f8b06cf" providerId="AD"/>
      </p:ext>
    </p:extLst>
  </p:cmAuthor>
  <p:cmAuthor id="3" name="Clarke, Jim O." initials="CJO" lastIdx="3" clrIdx="2">
    <p:extLst>
      <p:ext uri="{19B8F6BF-5375-455C-9EA6-DF929625EA0E}">
        <p15:presenceInfo xmlns:p15="http://schemas.microsoft.com/office/powerpoint/2012/main" userId="S::Jim.Clarke@jacobs.com::a1b41111-9c98-4fd1-866f-a8993db35a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F9900"/>
    <a:srgbClr val="00C5DA"/>
    <a:srgbClr val="ED7722"/>
    <a:srgbClr val="4FD1FF"/>
    <a:srgbClr val="A7E8FF"/>
    <a:srgbClr val="97E4FF"/>
    <a:srgbClr val="C9F1FF"/>
    <a:srgbClr val="7DDDFF"/>
    <a:srgbClr val="E7F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3BCB9F-5075-4A24-8A46-4B66D32B4D8A}" v="4" dt="2020-11-11T00:38:05.6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292" autoAdjust="0"/>
  </p:normalViewPr>
  <p:slideViewPr>
    <p:cSldViewPr snapToGrid="0">
      <p:cViewPr varScale="1">
        <p:scale>
          <a:sx n="75" d="100"/>
          <a:sy n="75" d="100"/>
        </p:scale>
        <p:origin x="90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handoutMaster" Target="handoutMasters/handoutMaster1.xml"/><Relationship Id="rId12" Type="http://schemas.openxmlformats.org/officeDocument/2006/relationships/font" Target="fonts/font5.fntdata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than" userId="S::ethan.jacobs_state.co.us#ext#@jacobsengineering.onmicrosoft.com::76011514-6aae-4da3-a223-6cc55c1f9eb4" providerId="AD" clId="Web-{19C52A97-6CF3-1ECF-04FB-A93C41E42532}"/>
    <pc:docChg chg="modSld">
      <pc:chgData name="Ethan" userId="S::ethan.jacobs_state.co.us#ext#@jacobsengineering.onmicrosoft.com::76011514-6aae-4da3-a223-6cc55c1f9eb4" providerId="AD" clId="Web-{19C52A97-6CF3-1ECF-04FB-A93C41E42532}" dt="2020-10-31T19:21:46.006" v="124" actId="1076"/>
      <pc:docMkLst>
        <pc:docMk/>
      </pc:docMkLst>
      <pc:sldChg chg="addSp modSp">
        <pc:chgData name="Ethan" userId="S::ethan.jacobs_state.co.us#ext#@jacobsengineering.onmicrosoft.com::76011514-6aae-4da3-a223-6cc55c1f9eb4" providerId="AD" clId="Web-{19C52A97-6CF3-1ECF-04FB-A93C41E42532}" dt="2020-10-31T19:21:08.474" v="118" actId="20577"/>
        <pc:sldMkLst>
          <pc:docMk/>
          <pc:sldMk cId="4215948280" sldId="336"/>
        </pc:sldMkLst>
        <pc:spChg chg="mod">
          <ac:chgData name="Ethan" userId="S::ethan.jacobs_state.co.us#ext#@jacobsengineering.onmicrosoft.com::76011514-6aae-4da3-a223-6cc55c1f9eb4" providerId="AD" clId="Web-{19C52A97-6CF3-1ECF-04FB-A93C41E42532}" dt="2020-10-31T19:17:32.878" v="32" actId="20577"/>
          <ac:spMkLst>
            <pc:docMk/>
            <pc:sldMk cId="4215948280" sldId="336"/>
            <ac:spMk id="2" creationId="{DD906580-6F34-4B91-B7EA-B2B758A8EFCB}"/>
          </ac:spMkLst>
        </pc:spChg>
        <pc:spChg chg="add mod">
          <ac:chgData name="Ethan" userId="S::ethan.jacobs_state.co.us#ext#@jacobsengineering.onmicrosoft.com::76011514-6aae-4da3-a223-6cc55c1f9eb4" providerId="AD" clId="Web-{19C52A97-6CF3-1ECF-04FB-A93C41E42532}" dt="2020-10-31T19:21:08.474" v="118" actId="20577"/>
          <ac:spMkLst>
            <pc:docMk/>
            <pc:sldMk cId="4215948280" sldId="336"/>
            <ac:spMk id="3" creationId="{64173CA6-6C44-49FA-97B6-1E7D55FC9F27}"/>
          </ac:spMkLst>
        </pc:spChg>
      </pc:sldChg>
      <pc:sldChg chg="addSp modSp">
        <pc:chgData name="Ethan" userId="S::ethan.jacobs_state.co.us#ext#@jacobsengineering.onmicrosoft.com::76011514-6aae-4da3-a223-6cc55c1f9eb4" providerId="AD" clId="Web-{19C52A97-6CF3-1ECF-04FB-A93C41E42532}" dt="2020-10-31T19:21:46.006" v="124" actId="1076"/>
        <pc:sldMkLst>
          <pc:docMk/>
          <pc:sldMk cId="3651089664" sldId="338"/>
        </pc:sldMkLst>
        <pc:spChg chg="mod">
          <ac:chgData name="Ethan" userId="S::ethan.jacobs_state.co.us#ext#@jacobsengineering.onmicrosoft.com::76011514-6aae-4da3-a223-6cc55c1f9eb4" providerId="AD" clId="Web-{19C52A97-6CF3-1ECF-04FB-A93C41E42532}" dt="2020-10-31T19:21:46.006" v="124" actId="1076"/>
          <ac:spMkLst>
            <pc:docMk/>
            <pc:sldMk cId="3651089664" sldId="338"/>
            <ac:spMk id="2" creationId="{DD906580-6F34-4B91-B7EA-B2B758A8EFCB}"/>
          </ac:spMkLst>
        </pc:spChg>
        <pc:spChg chg="add mod">
          <ac:chgData name="Ethan" userId="S::ethan.jacobs_state.co.us#ext#@jacobsengineering.onmicrosoft.com::76011514-6aae-4da3-a223-6cc55c1f9eb4" providerId="AD" clId="Web-{19C52A97-6CF3-1ECF-04FB-A93C41E42532}" dt="2020-10-31T19:21:27.131" v="122" actId="20577"/>
          <ac:spMkLst>
            <pc:docMk/>
            <pc:sldMk cId="3651089664" sldId="338"/>
            <ac:spMk id="3" creationId="{DD2C2B95-BF2F-4A14-B5E3-2B707F176D53}"/>
          </ac:spMkLst>
        </pc:spChg>
      </pc:sldChg>
    </pc:docChg>
  </pc:docChgLst>
  <pc:docChgLst>
    <pc:chgData name="adam.parks" userId="S::adam.parks_state.co.us#ext#@jacobsengineering.onmicrosoft.com::16c3bc42-bbca-4033-8426-42f2b3ee6ed0" providerId="AD" clId="Web-{DB5EE7A4-DA38-DB3A-637B-A3373D514161}"/>
    <pc:docChg chg="modSld">
      <pc:chgData name="adam.parks" userId="S::adam.parks_state.co.us#ext#@jacobsengineering.onmicrosoft.com::16c3bc42-bbca-4033-8426-42f2b3ee6ed0" providerId="AD" clId="Web-{DB5EE7A4-DA38-DB3A-637B-A3373D514161}" dt="2020-11-04T00:26:49.956" v="458" actId="20577"/>
      <pc:docMkLst>
        <pc:docMk/>
      </pc:docMkLst>
      <pc:sldChg chg="modSp">
        <pc:chgData name="adam.parks" userId="S::adam.parks_state.co.us#ext#@jacobsengineering.onmicrosoft.com::16c3bc42-bbca-4033-8426-42f2b3ee6ed0" providerId="AD" clId="Web-{DB5EE7A4-DA38-DB3A-637B-A3373D514161}" dt="2020-11-04T00:26:49.940" v="457" actId="20577"/>
        <pc:sldMkLst>
          <pc:docMk/>
          <pc:sldMk cId="4046789980" sldId="342"/>
        </pc:sldMkLst>
        <pc:spChg chg="mod">
          <ac:chgData name="adam.parks" userId="S::adam.parks_state.co.us#ext#@jacobsengineering.onmicrosoft.com::16c3bc42-bbca-4033-8426-42f2b3ee6ed0" providerId="AD" clId="Web-{DB5EE7A4-DA38-DB3A-637B-A3373D514161}" dt="2020-11-04T00:26:49.940" v="457" actId="20577"/>
          <ac:spMkLst>
            <pc:docMk/>
            <pc:sldMk cId="4046789980" sldId="342"/>
            <ac:spMk id="6" creationId="{BAB6EC21-AC59-4BAD-B1D6-A2C7D44D7814}"/>
          </ac:spMkLst>
        </pc:spChg>
      </pc:sldChg>
    </pc:docChg>
  </pc:docChgLst>
  <pc:docChgLst>
    <pc:chgData name="Meyer, Laura" userId="eeaba547-b414-43dc-bc79-85b4503e338b" providerId="ADAL" clId="{86A6CAC1-F22C-4BB0-B39D-BE6994FFE618}"/>
    <pc:docChg chg="custSel mod modSld">
      <pc:chgData name="Meyer, Laura" userId="eeaba547-b414-43dc-bc79-85b4503e338b" providerId="ADAL" clId="{86A6CAC1-F22C-4BB0-B39D-BE6994FFE618}" dt="2020-11-03T22:53:03.951" v="202" actId="27636"/>
      <pc:docMkLst>
        <pc:docMk/>
      </pc:docMkLst>
      <pc:sldChg chg="delSp delAnim modNotesTx">
        <pc:chgData name="Meyer, Laura" userId="eeaba547-b414-43dc-bc79-85b4503e338b" providerId="ADAL" clId="{86A6CAC1-F22C-4BB0-B39D-BE6994FFE618}" dt="2020-11-02T23:17:50.012" v="152" actId="20577"/>
        <pc:sldMkLst>
          <pc:docMk/>
          <pc:sldMk cId="919419503" sldId="330"/>
        </pc:sldMkLst>
        <pc:spChg chg="del">
          <ac:chgData name="Meyer, Laura" userId="eeaba547-b414-43dc-bc79-85b4503e338b" providerId="ADAL" clId="{86A6CAC1-F22C-4BB0-B39D-BE6994FFE618}" dt="2020-11-02T23:17:02.851" v="132" actId="478"/>
          <ac:spMkLst>
            <pc:docMk/>
            <pc:sldMk cId="919419503" sldId="330"/>
            <ac:spMk id="28" creationId="{DFCB2BB9-4092-49BD-A2BA-E4C6D0D83711}"/>
          </ac:spMkLst>
        </pc:spChg>
      </pc:sldChg>
      <pc:sldChg chg="addSp delSp modSp">
        <pc:chgData name="Meyer, Laura" userId="eeaba547-b414-43dc-bc79-85b4503e338b" providerId="ADAL" clId="{86A6CAC1-F22C-4BB0-B39D-BE6994FFE618}" dt="2020-11-03T15:52:37.401" v="168" actId="478"/>
        <pc:sldMkLst>
          <pc:docMk/>
          <pc:sldMk cId="3225090036" sldId="334"/>
        </pc:sldMkLst>
        <pc:picChg chg="add del mod">
          <ac:chgData name="Meyer, Laura" userId="eeaba547-b414-43dc-bc79-85b4503e338b" providerId="ADAL" clId="{86A6CAC1-F22C-4BB0-B39D-BE6994FFE618}" dt="2020-11-03T15:52:37.401" v="168" actId="478"/>
          <ac:picMkLst>
            <pc:docMk/>
            <pc:sldMk cId="3225090036" sldId="334"/>
            <ac:picMk id="7" creationId="{3CF44627-96FB-4985-B9A0-0B47872CD8B0}"/>
          </ac:picMkLst>
        </pc:picChg>
        <pc:picChg chg="add del mod">
          <ac:chgData name="Meyer, Laura" userId="eeaba547-b414-43dc-bc79-85b4503e338b" providerId="ADAL" clId="{86A6CAC1-F22C-4BB0-B39D-BE6994FFE618}" dt="2020-11-02T16:38:54.759" v="54" actId="478"/>
          <ac:picMkLst>
            <pc:docMk/>
            <pc:sldMk cId="3225090036" sldId="334"/>
            <ac:picMk id="7" creationId="{F50382C7-50CF-45FE-91F9-1C247FBF69F2}"/>
          </ac:picMkLst>
        </pc:picChg>
      </pc:sldChg>
      <pc:sldChg chg="modSp modNotesTx">
        <pc:chgData name="Meyer, Laura" userId="eeaba547-b414-43dc-bc79-85b4503e338b" providerId="ADAL" clId="{86A6CAC1-F22C-4BB0-B39D-BE6994FFE618}" dt="2020-11-03T15:34:28.402" v="162" actId="14826"/>
        <pc:sldMkLst>
          <pc:docMk/>
          <pc:sldMk cId="4215948280" sldId="336"/>
        </pc:sldMkLst>
        <pc:spChg chg="mod">
          <ac:chgData name="Meyer, Laura" userId="eeaba547-b414-43dc-bc79-85b4503e338b" providerId="ADAL" clId="{86A6CAC1-F22C-4BB0-B39D-BE6994FFE618}" dt="2020-11-02T16:42:07.664" v="125" actId="27636"/>
          <ac:spMkLst>
            <pc:docMk/>
            <pc:sldMk cId="4215948280" sldId="336"/>
            <ac:spMk id="2" creationId="{DD906580-6F34-4B91-B7EA-B2B758A8EFCB}"/>
          </ac:spMkLst>
        </pc:spChg>
        <pc:spChg chg="mod">
          <ac:chgData name="Meyer, Laura" userId="eeaba547-b414-43dc-bc79-85b4503e338b" providerId="ADAL" clId="{86A6CAC1-F22C-4BB0-B39D-BE6994FFE618}" dt="2020-11-02T16:42:16.123" v="126" actId="1076"/>
          <ac:spMkLst>
            <pc:docMk/>
            <pc:sldMk cId="4215948280" sldId="336"/>
            <ac:spMk id="3" creationId="{64173CA6-6C44-49FA-97B6-1E7D55FC9F27}"/>
          </ac:spMkLst>
        </pc:spChg>
        <pc:picChg chg="mod">
          <ac:chgData name="Meyer, Laura" userId="eeaba547-b414-43dc-bc79-85b4503e338b" providerId="ADAL" clId="{86A6CAC1-F22C-4BB0-B39D-BE6994FFE618}" dt="2020-11-03T15:34:28.402" v="162" actId="14826"/>
          <ac:picMkLst>
            <pc:docMk/>
            <pc:sldMk cId="4215948280" sldId="336"/>
            <ac:picMk id="7" creationId="{2CB63B68-9B37-4158-ADAD-561068036EF8}"/>
          </ac:picMkLst>
        </pc:picChg>
      </pc:sldChg>
      <pc:sldChg chg="addSp delSp modSp">
        <pc:chgData name="Meyer, Laura" userId="eeaba547-b414-43dc-bc79-85b4503e338b" providerId="ADAL" clId="{86A6CAC1-F22C-4BB0-B39D-BE6994FFE618}" dt="2020-11-03T15:34:49.009" v="163" actId="14826"/>
        <pc:sldMkLst>
          <pc:docMk/>
          <pc:sldMk cId="3651089664" sldId="338"/>
        </pc:sldMkLst>
        <pc:spChg chg="mod">
          <ac:chgData name="Meyer, Laura" userId="eeaba547-b414-43dc-bc79-85b4503e338b" providerId="ADAL" clId="{86A6CAC1-F22C-4BB0-B39D-BE6994FFE618}" dt="2020-11-02T16:43:08.768" v="129" actId="20577"/>
          <ac:spMkLst>
            <pc:docMk/>
            <pc:sldMk cId="3651089664" sldId="338"/>
            <ac:spMk id="2" creationId="{DD906580-6F34-4B91-B7EA-B2B758A8EFCB}"/>
          </ac:spMkLst>
        </pc:spChg>
        <pc:spChg chg="del">
          <ac:chgData name="Meyer, Laura" userId="eeaba547-b414-43dc-bc79-85b4503e338b" providerId="ADAL" clId="{86A6CAC1-F22C-4BB0-B39D-BE6994FFE618}" dt="2020-11-02T16:43:06.614" v="128" actId="478"/>
          <ac:spMkLst>
            <pc:docMk/>
            <pc:sldMk cId="3651089664" sldId="338"/>
            <ac:spMk id="3" creationId="{DD2C2B95-BF2F-4A14-B5E3-2B707F176D53}"/>
          </ac:spMkLst>
        </pc:spChg>
        <pc:spChg chg="add">
          <ac:chgData name="Meyer, Laura" userId="eeaba547-b414-43dc-bc79-85b4503e338b" providerId="ADAL" clId="{86A6CAC1-F22C-4BB0-B39D-BE6994FFE618}" dt="2020-11-02T16:43:12.010" v="130"/>
          <ac:spMkLst>
            <pc:docMk/>
            <pc:sldMk cId="3651089664" sldId="338"/>
            <ac:spMk id="8" creationId="{5A505BDD-3168-4E9B-ABD7-6CEA319783FA}"/>
          </ac:spMkLst>
        </pc:spChg>
        <pc:picChg chg="mod">
          <ac:chgData name="Meyer, Laura" userId="eeaba547-b414-43dc-bc79-85b4503e338b" providerId="ADAL" clId="{86A6CAC1-F22C-4BB0-B39D-BE6994FFE618}" dt="2020-11-03T15:34:49.009" v="163" actId="14826"/>
          <ac:picMkLst>
            <pc:docMk/>
            <pc:sldMk cId="3651089664" sldId="338"/>
            <ac:picMk id="7" creationId="{4C57657D-2D04-42F7-B1AC-F6BBF08ADF80}"/>
          </ac:picMkLst>
        </pc:picChg>
      </pc:sldChg>
      <pc:sldChg chg="addSp delSp modSp mod setBg delDesignElem">
        <pc:chgData name="Meyer, Laura" userId="eeaba547-b414-43dc-bc79-85b4503e338b" providerId="ADAL" clId="{86A6CAC1-F22C-4BB0-B39D-BE6994FFE618}" dt="2020-11-03T22:53:03.951" v="202" actId="27636"/>
        <pc:sldMkLst>
          <pc:docMk/>
          <pc:sldMk cId="4046789980" sldId="342"/>
        </pc:sldMkLst>
        <pc:spChg chg="mod">
          <ac:chgData name="Meyer, Laura" userId="eeaba547-b414-43dc-bc79-85b4503e338b" providerId="ADAL" clId="{86A6CAC1-F22C-4BB0-B39D-BE6994FFE618}" dt="2020-11-03T15:32:44.105" v="161" actId="207"/>
          <ac:spMkLst>
            <pc:docMk/>
            <pc:sldMk cId="4046789980" sldId="342"/>
            <ac:spMk id="2" creationId="{370BAD8C-593F-4145-80B3-59CA02AEA43D}"/>
          </ac:spMkLst>
        </pc:spChg>
        <pc:spChg chg="mod">
          <ac:chgData name="Meyer, Laura" userId="eeaba547-b414-43dc-bc79-85b4503e338b" providerId="ADAL" clId="{86A6CAC1-F22C-4BB0-B39D-BE6994FFE618}" dt="2020-11-03T15:31:25.582" v="154" actId="26606"/>
          <ac:spMkLst>
            <pc:docMk/>
            <pc:sldMk cId="4046789980" sldId="342"/>
            <ac:spMk id="4" creationId="{A65757F0-6435-4BA1-8359-076421D724DE}"/>
          </ac:spMkLst>
        </pc:spChg>
        <pc:spChg chg="mod">
          <ac:chgData name="Meyer, Laura" userId="eeaba547-b414-43dc-bc79-85b4503e338b" providerId="ADAL" clId="{86A6CAC1-F22C-4BB0-B39D-BE6994FFE618}" dt="2020-11-03T22:53:03.951" v="202" actId="27636"/>
          <ac:spMkLst>
            <pc:docMk/>
            <pc:sldMk cId="4046789980" sldId="342"/>
            <ac:spMk id="6" creationId="{BAB6EC21-AC59-4BAD-B1D6-A2C7D44D7814}"/>
          </ac:spMkLst>
        </pc:spChg>
        <pc:spChg chg="add del">
          <ac:chgData name="Meyer, Laura" userId="eeaba547-b414-43dc-bc79-85b4503e338b" providerId="ADAL" clId="{86A6CAC1-F22C-4BB0-B39D-BE6994FFE618}" dt="2020-11-03T15:31:37.662" v="156"/>
          <ac:spMkLst>
            <pc:docMk/>
            <pc:sldMk cId="4046789980" sldId="342"/>
            <ac:spMk id="11" creationId="{815925C2-A704-4D47-B1C1-3FCA52512EC1}"/>
          </ac:spMkLst>
        </pc:spChg>
        <pc:spChg chg="add del">
          <ac:chgData name="Meyer, Laura" userId="eeaba547-b414-43dc-bc79-85b4503e338b" providerId="ADAL" clId="{86A6CAC1-F22C-4BB0-B39D-BE6994FFE618}" dt="2020-11-03T15:31:37.662" v="156"/>
          <ac:spMkLst>
            <pc:docMk/>
            <pc:sldMk cId="4046789980" sldId="342"/>
            <ac:spMk id="13" creationId="{01D4315C-C23C-4FD3-98DF-08C29E2292A8}"/>
          </ac:spMkLst>
        </pc:spChg>
        <pc:grpChg chg="add del">
          <ac:chgData name="Meyer, Laura" userId="eeaba547-b414-43dc-bc79-85b4503e338b" providerId="ADAL" clId="{86A6CAC1-F22C-4BB0-B39D-BE6994FFE618}" dt="2020-11-03T15:31:37.662" v="156"/>
          <ac:grpSpMkLst>
            <pc:docMk/>
            <pc:sldMk cId="4046789980" sldId="342"/>
            <ac:grpSpMk id="15" creationId="{5E6B47BC-43FD-4C91-8BFF-B41B99A8A39E}"/>
          </ac:grpSpMkLst>
        </pc:grpChg>
        <pc:grpChg chg="add del">
          <ac:chgData name="Meyer, Laura" userId="eeaba547-b414-43dc-bc79-85b4503e338b" providerId="ADAL" clId="{86A6CAC1-F22C-4BB0-B39D-BE6994FFE618}" dt="2020-11-03T15:31:37.662" v="156"/>
          <ac:grpSpMkLst>
            <pc:docMk/>
            <pc:sldMk cId="4046789980" sldId="342"/>
            <ac:grpSpMk id="19" creationId="{43F5E015-E085-4624-B431-B42414448684}"/>
          </ac:grpSpMkLst>
        </pc:grpChg>
      </pc:sldChg>
      <pc:sldChg chg="addSp delSp modSp">
        <pc:chgData name="Meyer, Laura" userId="eeaba547-b414-43dc-bc79-85b4503e338b" providerId="ADAL" clId="{86A6CAC1-F22C-4BB0-B39D-BE6994FFE618}" dt="2020-11-03T15:52:43.304" v="169" actId="14100"/>
        <pc:sldMkLst>
          <pc:docMk/>
          <pc:sldMk cId="1906580041" sldId="344"/>
        </pc:sldMkLst>
        <pc:picChg chg="add del mod">
          <ac:chgData name="Meyer, Laura" userId="eeaba547-b414-43dc-bc79-85b4503e338b" providerId="ADAL" clId="{86A6CAC1-F22C-4BB0-B39D-BE6994FFE618}" dt="2020-11-02T16:37:53.793" v="3"/>
          <ac:picMkLst>
            <pc:docMk/>
            <pc:sldMk cId="1906580041" sldId="344"/>
            <ac:picMk id="4" creationId="{6A596FAF-E586-4638-9536-38E46A06AAF8}"/>
          </ac:picMkLst>
        </pc:picChg>
        <pc:picChg chg="add mod">
          <ac:chgData name="Meyer, Laura" userId="eeaba547-b414-43dc-bc79-85b4503e338b" providerId="ADAL" clId="{86A6CAC1-F22C-4BB0-B39D-BE6994FFE618}" dt="2020-11-03T15:52:43.304" v="169" actId="14100"/>
          <ac:picMkLst>
            <pc:docMk/>
            <pc:sldMk cId="1906580041" sldId="344"/>
            <ac:picMk id="7" creationId="{783925BE-ACAE-4E24-B5D4-9CEB93839108}"/>
          </ac:picMkLst>
        </pc:picChg>
      </pc:sldChg>
    </pc:docChg>
  </pc:docChgLst>
  <pc:docChgLst>
    <pc:chgData name="adam.parks" userId="S::adam.parks_state.co.us#ext#@jacobsengineering.onmicrosoft.com::16c3bc42-bbca-4033-8426-42f2b3ee6ed0" providerId="AD" clId="Web-{0DA91703-495F-4578-4787-1DAE6780FCB0}"/>
    <pc:docChg chg="modSld sldOrd">
      <pc:chgData name="adam.parks" userId="S::adam.parks_state.co.us#ext#@jacobsengineering.onmicrosoft.com::16c3bc42-bbca-4033-8426-42f2b3ee6ed0" providerId="AD" clId="Web-{0DA91703-495F-4578-4787-1DAE6780FCB0}" dt="2020-10-29T21:01:47.622" v="324" actId="20577"/>
      <pc:docMkLst>
        <pc:docMk/>
      </pc:docMkLst>
      <pc:sldChg chg="modSp ord">
        <pc:chgData name="adam.parks" userId="S::adam.parks_state.co.us#ext#@jacobsengineering.onmicrosoft.com::16c3bc42-bbca-4033-8426-42f2b3ee6ed0" providerId="AD" clId="Web-{0DA91703-495F-4578-4787-1DAE6780FCB0}" dt="2020-10-29T21:01:46.278" v="322" actId="20577"/>
        <pc:sldMkLst>
          <pc:docMk/>
          <pc:sldMk cId="4046789980" sldId="342"/>
        </pc:sldMkLst>
        <pc:spChg chg="mod">
          <ac:chgData name="adam.parks" userId="S::adam.parks_state.co.us#ext#@jacobsengineering.onmicrosoft.com::16c3bc42-bbca-4033-8426-42f2b3ee6ed0" providerId="AD" clId="Web-{0DA91703-495F-4578-4787-1DAE6780FCB0}" dt="2020-10-29T21:01:46.278" v="322" actId="20577"/>
          <ac:spMkLst>
            <pc:docMk/>
            <pc:sldMk cId="4046789980" sldId="342"/>
            <ac:spMk id="6" creationId="{BAB6EC21-AC59-4BAD-B1D6-A2C7D44D7814}"/>
          </ac:spMkLst>
        </pc:spChg>
      </pc:sldChg>
    </pc:docChg>
  </pc:docChgLst>
  <pc:docChgLst>
    <pc:chgData name="Meyer, Laura" userId="eeaba547-b414-43dc-bc79-85b4503e338b" providerId="ADAL" clId="{B98B3B73-4A3D-41F5-8733-894DAD3C8957}"/>
    <pc:docChg chg="custSel addSld modSld">
      <pc:chgData name="Meyer, Laura" userId="eeaba547-b414-43dc-bc79-85b4503e338b" providerId="ADAL" clId="{B98B3B73-4A3D-41F5-8733-894DAD3C8957}" dt="2020-11-02T16:10:49.207" v="1869" actId="478"/>
      <pc:docMkLst>
        <pc:docMk/>
      </pc:docMkLst>
      <pc:sldChg chg="addSp delSp modSp modNotesTx">
        <pc:chgData name="Meyer, Laura" userId="eeaba547-b414-43dc-bc79-85b4503e338b" providerId="ADAL" clId="{B98B3B73-4A3D-41F5-8733-894DAD3C8957}" dt="2020-10-30T21:42:28.188" v="1302" actId="20577"/>
        <pc:sldMkLst>
          <pc:docMk/>
          <pc:sldMk cId="4264863851" sldId="308"/>
        </pc:sldMkLst>
        <pc:spChg chg="mod">
          <ac:chgData name="Meyer, Laura" userId="eeaba547-b414-43dc-bc79-85b4503e338b" providerId="ADAL" clId="{B98B3B73-4A3D-41F5-8733-894DAD3C8957}" dt="2020-10-30T21:30:30.811" v="803" actId="207"/>
          <ac:spMkLst>
            <pc:docMk/>
            <pc:sldMk cId="4264863851" sldId="308"/>
            <ac:spMk id="12" creationId="{DD379B24-AD71-43DE-8AB5-1B4733094CEF}"/>
          </ac:spMkLst>
        </pc:spChg>
        <pc:spChg chg="mod">
          <ac:chgData name="Meyer, Laura" userId="eeaba547-b414-43dc-bc79-85b4503e338b" providerId="ADAL" clId="{B98B3B73-4A3D-41F5-8733-894DAD3C8957}" dt="2020-10-30T21:30:04.396" v="801" actId="207"/>
          <ac:spMkLst>
            <pc:docMk/>
            <pc:sldMk cId="4264863851" sldId="308"/>
            <ac:spMk id="13" creationId="{5D771505-6768-4159-A8BC-52AC8D02B0A3}"/>
          </ac:spMkLst>
        </pc:spChg>
        <pc:spChg chg="add mod">
          <ac:chgData name="Meyer, Laura" userId="eeaba547-b414-43dc-bc79-85b4503e338b" providerId="ADAL" clId="{B98B3B73-4A3D-41F5-8733-894DAD3C8957}" dt="2020-10-30T21:26:18.023" v="691" actId="1076"/>
          <ac:spMkLst>
            <pc:docMk/>
            <pc:sldMk cId="4264863851" sldId="308"/>
            <ac:spMk id="14" creationId="{DCE1A22A-6E95-4728-AFD0-CA3A46D12D82}"/>
          </ac:spMkLst>
        </pc:spChg>
        <pc:picChg chg="add mod">
          <ac:chgData name="Meyer, Laura" userId="eeaba547-b414-43dc-bc79-85b4503e338b" providerId="ADAL" clId="{B98B3B73-4A3D-41F5-8733-894DAD3C8957}" dt="2020-10-30T21:29:30.896" v="793" actId="208"/>
          <ac:picMkLst>
            <pc:docMk/>
            <pc:sldMk cId="4264863851" sldId="308"/>
            <ac:picMk id="4" creationId="{C1640659-1A7D-4865-845A-DE135870E4BB}"/>
          </ac:picMkLst>
        </pc:picChg>
        <pc:picChg chg="add mod">
          <ac:chgData name="Meyer, Laura" userId="eeaba547-b414-43dc-bc79-85b4503e338b" providerId="ADAL" clId="{B98B3B73-4A3D-41F5-8733-894DAD3C8957}" dt="2020-10-30T21:26:20.938" v="692" actId="1076"/>
          <ac:picMkLst>
            <pc:docMk/>
            <pc:sldMk cId="4264863851" sldId="308"/>
            <ac:picMk id="15" creationId="{D084B327-ACDF-4746-BED5-C8B3677A7F89}"/>
          </ac:picMkLst>
        </pc:picChg>
        <pc:picChg chg="del">
          <ac:chgData name="Meyer, Laura" userId="eeaba547-b414-43dc-bc79-85b4503e338b" providerId="ADAL" clId="{B98B3B73-4A3D-41F5-8733-894DAD3C8957}" dt="2020-10-30T21:28:29.582" v="785" actId="478"/>
          <ac:picMkLst>
            <pc:docMk/>
            <pc:sldMk cId="4264863851" sldId="308"/>
            <ac:picMk id="16" creationId="{14DDAC41-8E6F-48F9-A596-DF76A552FBAB}"/>
          </ac:picMkLst>
        </pc:picChg>
        <pc:picChg chg="mod">
          <ac:chgData name="Meyer, Laura" userId="eeaba547-b414-43dc-bc79-85b4503e338b" providerId="ADAL" clId="{B98B3B73-4A3D-41F5-8733-894DAD3C8957}" dt="2020-10-30T21:29:54.377" v="799" actId="208"/>
          <ac:picMkLst>
            <pc:docMk/>
            <pc:sldMk cId="4264863851" sldId="308"/>
            <ac:picMk id="18" creationId="{38351B27-DCE8-45C7-A5D8-EA91C8CFB490}"/>
          </ac:picMkLst>
        </pc:picChg>
      </pc:sldChg>
      <pc:sldChg chg="modSp modNotesTx">
        <pc:chgData name="Meyer, Laura" userId="eeaba547-b414-43dc-bc79-85b4503e338b" providerId="ADAL" clId="{B98B3B73-4A3D-41F5-8733-894DAD3C8957}" dt="2020-11-02T15:50:07.697" v="1354" actId="255"/>
        <pc:sldMkLst>
          <pc:docMk/>
          <pc:sldMk cId="2841896142" sldId="324"/>
        </pc:sldMkLst>
        <pc:spChg chg="mod">
          <ac:chgData name="Meyer, Laura" userId="eeaba547-b414-43dc-bc79-85b4503e338b" providerId="ADAL" clId="{B98B3B73-4A3D-41F5-8733-894DAD3C8957}" dt="2020-11-02T15:50:07.697" v="1354" actId="255"/>
          <ac:spMkLst>
            <pc:docMk/>
            <pc:sldMk cId="2841896142" sldId="324"/>
            <ac:spMk id="2" creationId="{DD906580-6F34-4B91-B7EA-B2B758A8EFCB}"/>
          </ac:spMkLst>
        </pc:spChg>
      </pc:sldChg>
      <pc:sldChg chg="modSp modAnim modNotesTx">
        <pc:chgData name="Meyer, Laura" userId="eeaba547-b414-43dc-bc79-85b4503e338b" providerId="ADAL" clId="{B98B3B73-4A3D-41F5-8733-894DAD3C8957}" dt="2020-11-02T15:50:58.101" v="1440" actId="20577"/>
        <pc:sldMkLst>
          <pc:docMk/>
          <pc:sldMk cId="919419503" sldId="330"/>
        </pc:sldMkLst>
        <pc:spChg chg="mod">
          <ac:chgData name="Meyer, Laura" userId="eeaba547-b414-43dc-bc79-85b4503e338b" providerId="ADAL" clId="{B98B3B73-4A3D-41F5-8733-894DAD3C8957}" dt="2020-11-02T15:50:58.101" v="1440" actId="20577"/>
          <ac:spMkLst>
            <pc:docMk/>
            <pc:sldMk cId="919419503" sldId="330"/>
            <ac:spMk id="2" creationId="{DD906580-6F34-4B91-B7EA-B2B758A8EFCB}"/>
          </ac:spMkLst>
        </pc:spChg>
      </pc:sldChg>
      <pc:sldChg chg="addSp delSp modSp">
        <pc:chgData name="Meyer, Laura" userId="eeaba547-b414-43dc-bc79-85b4503e338b" providerId="ADAL" clId="{B98B3B73-4A3D-41F5-8733-894DAD3C8957}" dt="2020-10-30T17:14:56.396" v="631"/>
        <pc:sldMkLst>
          <pc:docMk/>
          <pc:sldMk cId="3992139031" sldId="332"/>
        </pc:sldMkLst>
        <pc:spChg chg="del">
          <ac:chgData name="Meyer, Laura" userId="eeaba547-b414-43dc-bc79-85b4503e338b" providerId="ADAL" clId="{B98B3B73-4A3D-41F5-8733-894DAD3C8957}" dt="2020-10-30T17:14:52.917" v="629" actId="478"/>
          <ac:spMkLst>
            <pc:docMk/>
            <pc:sldMk cId="3992139031" sldId="332"/>
            <ac:spMk id="2" creationId="{DD906580-6F34-4B91-B7EA-B2B758A8EFCB}"/>
          </ac:spMkLst>
        </pc:spChg>
        <pc:spChg chg="del">
          <ac:chgData name="Meyer, Laura" userId="eeaba547-b414-43dc-bc79-85b4503e338b" providerId="ADAL" clId="{B98B3B73-4A3D-41F5-8733-894DAD3C8957}" dt="2020-10-30T17:14:40.154" v="625" actId="478"/>
          <ac:spMkLst>
            <pc:docMk/>
            <pc:sldMk cId="3992139031" sldId="332"/>
            <ac:spMk id="3" creationId="{D44F8C09-32CC-4E1A-AA0F-F7B6987AF79D}"/>
          </ac:spMkLst>
        </pc:spChg>
        <pc:spChg chg="add mod">
          <ac:chgData name="Meyer, Laura" userId="eeaba547-b414-43dc-bc79-85b4503e338b" providerId="ADAL" clId="{B98B3B73-4A3D-41F5-8733-894DAD3C8957}" dt="2020-10-30T17:14:41.443" v="627" actId="27636"/>
          <ac:spMkLst>
            <pc:docMk/>
            <pc:sldMk cId="3992139031" sldId="332"/>
            <ac:spMk id="5" creationId="{547C2CF7-F70B-437D-A3B2-F83C6D2D74FD}"/>
          </ac:spMkLst>
        </pc:spChg>
        <pc:spChg chg="add mod">
          <ac:chgData name="Meyer, Laura" userId="eeaba547-b414-43dc-bc79-85b4503e338b" providerId="ADAL" clId="{B98B3B73-4A3D-41F5-8733-894DAD3C8957}" dt="2020-10-30T17:14:41.445" v="628" actId="27636"/>
          <ac:spMkLst>
            <pc:docMk/>
            <pc:sldMk cId="3992139031" sldId="332"/>
            <ac:spMk id="7" creationId="{C3674BAF-6F61-455C-A5EC-B9B44811BCB8}"/>
          </ac:spMkLst>
        </pc:spChg>
        <pc:spChg chg="add del mod">
          <ac:chgData name="Meyer, Laura" userId="eeaba547-b414-43dc-bc79-85b4503e338b" providerId="ADAL" clId="{B98B3B73-4A3D-41F5-8733-894DAD3C8957}" dt="2020-10-30T17:14:55.528" v="630" actId="478"/>
          <ac:spMkLst>
            <pc:docMk/>
            <pc:sldMk cId="3992139031" sldId="332"/>
            <ac:spMk id="9" creationId="{6B9167B0-2E17-4604-881B-C9EC71BA7AE7}"/>
          </ac:spMkLst>
        </pc:spChg>
        <pc:spChg chg="add">
          <ac:chgData name="Meyer, Laura" userId="eeaba547-b414-43dc-bc79-85b4503e338b" providerId="ADAL" clId="{B98B3B73-4A3D-41F5-8733-894DAD3C8957}" dt="2020-10-30T17:14:56.396" v="631"/>
          <ac:spMkLst>
            <pc:docMk/>
            <pc:sldMk cId="3992139031" sldId="332"/>
            <ac:spMk id="10" creationId="{5766C0C3-E483-495C-AB16-B42138E16D95}"/>
          </ac:spMkLst>
        </pc:spChg>
        <pc:picChg chg="add">
          <ac:chgData name="Meyer, Laura" userId="eeaba547-b414-43dc-bc79-85b4503e338b" providerId="ADAL" clId="{B98B3B73-4A3D-41F5-8733-894DAD3C8957}" dt="2020-10-30T17:14:41.132" v="626"/>
          <ac:picMkLst>
            <pc:docMk/>
            <pc:sldMk cId="3992139031" sldId="332"/>
            <ac:picMk id="8" creationId="{0AEF984D-A1D6-4600-9597-64C909FBD256}"/>
          </ac:picMkLst>
        </pc:picChg>
      </pc:sldChg>
      <pc:sldChg chg="addSp delSp modSp">
        <pc:chgData name="Meyer, Laura" userId="eeaba547-b414-43dc-bc79-85b4503e338b" providerId="ADAL" clId="{B98B3B73-4A3D-41F5-8733-894DAD3C8957}" dt="2020-11-02T16:00:28.636" v="1455" actId="478"/>
        <pc:sldMkLst>
          <pc:docMk/>
          <pc:sldMk cId="3225090036" sldId="334"/>
        </pc:sldMkLst>
        <pc:picChg chg="add del mod">
          <ac:chgData name="Meyer, Laura" userId="eeaba547-b414-43dc-bc79-85b4503e338b" providerId="ADAL" clId="{B98B3B73-4A3D-41F5-8733-894DAD3C8957}" dt="2020-11-02T16:00:28.636" v="1455" actId="478"/>
          <ac:picMkLst>
            <pc:docMk/>
            <pc:sldMk cId="3225090036" sldId="334"/>
            <ac:picMk id="7" creationId="{E8EA9317-D159-4CEB-8FCF-4412FA6F8E68}"/>
          </ac:picMkLst>
        </pc:picChg>
      </pc:sldChg>
      <pc:sldChg chg="modNotesTx">
        <pc:chgData name="Meyer, Laura" userId="eeaba547-b414-43dc-bc79-85b4503e338b" providerId="ADAL" clId="{B98B3B73-4A3D-41F5-8733-894DAD3C8957}" dt="2020-11-02T16:07:34.256" v="1868" actId="20577"/>
        <pc:sldMkLst>
          <pc:docMk/>
          <pc:sldMk cId="3828820421" sldId="335"/>
        </pc:sldMkLst>
      </pc:sldChg>
      <pc:sldChg chg="modNotesTx">
        <pc:chgData name="Meyer, Laura" userId="eeaba547-b414-43dc-bc79-85b4503e338b" providerId="ADAL" clId="{B98B3B73-4A3D-41F5-8733-894DAD3C8957}" dt="2020-10-30T16:55:43.405" v="155" actId="20577"/>
        <pc:sldMkLst>
          <pc:docMk/>
          <pc:sldMk cId="3651089664" sldId="338"/>
        </pc:sldMkLst>
      </pc:sldChg>
      <pc:sldChg chg="modSp modNotesTx">
        <pc:chgData name="Meyer, Laura" userId="eeaba547-b414-43dc-bc79-85b4503e338b" providerId="ADAL" clId="{B98B3B73-4A3D-41F5-8733-894DAD3C8957}" dt="2020-11-02T15:50:37.872" v="1390" actId="20577"/>
        <pc:sldMkLst>
          <pc:docMk/>
          <pc:sldMk cId="4046789980" sldId="342"/>
        </pc:sldMkLst>
        <pc:spChg chg="mod">
          <ac:chgData name="Meyer, Laura" userId="eeaba547-b414-43dc-bc79-85b4503e338b" providerId="ADAL" clId="{B98B3B73-4A3D-41F5-8733-894DAD3C8957}" dt="2020-11-02T15:50:37.872" v="1390" actId="20577"/>
          <ac:spMkLst>
            <pc:docMk/>
            <pc:sldMk cId="4046789980" sldId="342"/>
            <ac:spMk id="2" creationId="{370BAD8C-593F-4145-80B3-59CA02AEA43D}"/>
          </ac:spMkLst>
        </pc:spChg>
        <pc:spChg chg="mod">
          <ac:chgData name="Meyer, Laura" userId="eeaba547-b414-43dc-bc79-85b4503e338b" providerId="ADAL" clId="{B98B3B73-4A3D-41F5-8733-894DAD3C8957}" dt="2020-10-30T16:53:22.800" v="154" actId="14100"/>
          <ac:spMkLst>
            <pc:docMk/>
            <pc:sldMk cId="4046789980" sldId="342"/>
            <ac:spMk id="6" creationId="{BAB6EC21-AC59-4BAD-B1D6-A2C7D44D7814}"/>
          </ac:spMkLst>
        </pc:spChg>
      </pc:sldChg>
      <pc:sldChg chg="addSp delSp modSp add modAnim modNotesTx">
        <pc:chgData name="Meyer, Laura" userId="eeaba547-b414-43dc-bc79-85b4503e338b" providerId="ADAL" clId="{B98B3B73-4A3D-41F5-8733-894DAD3C8957}" dt="2020-10-30T17:26:28.124" v="656"/>
        <pc:sldMkLst>
          <pc:docMk/>
          <pc:sldMk cId="3358196522" sldId="343"/>
        </pc:sldMkLst>
        <pc:spChg chg="add del mod">
          <ac:chgData name="Meyer, Laura" userId="eeaba547-b414-43dc-bc79-85b4503e338b" providerId="ADAL" clId="{B98B3B73-4A3D-41F5-8733-894DAD3C8957}" dt="2020-10-30T17:17:55.249" v="636" actId="478"/>
          <ac:spMkLst>
            <pc:docMk/>
            <pc:sldMk cId="3358196522" sldId="343"/>
            <ac:spMk id="3" creationId="{F20DC561-BCD0-4632-A13F-3C1A05750F3B}"/>
          </ac:spMkLst>
        </pc:spChg>
        <pc:spChg chg="del">
          <ac:chgData name="Meyer, Laura" userId="eeaba547-b414-43dc-bc79-85b4503e338b" providerId="ADAL" clId="{B98B3B73-4A3D-41F5-8733-894DAD3C8957}" dt="2020-10-30T17:17:50.255" v="634" actId="478"/>
          <ac:spMkLst>
            <pc:docMk/>
            <pc:sldMk cId="3358196522" sldId="343"/>
            <ac:spMk id="5" creationId="{547C2CF7-F70B-437D-A3B2-F83C6D2D74FD}"/>
          </ac:spMkLst>
        </pc:spChg>
        <pc:spChg chg="del">
          <ac:chgData name="Meyer, Laura" userId="eeaba547-b414-43dc-bc79-85b4503e338b" providerId="ADAL" clId="{B98B3B73-4A3D-41F5-8733-894DAD3C8957}" dt="2020-10-30T17:17:56.801" v="637" actId="478"/>
          <ac:spMkLst>
            <pc:docMk/>
            <pc:sldMk cId="3358196522" sldId="343"/>
            <ac:spMk id="7" creationId="{C3674BAF-6F61-455C-A5EC-B9B44811BCB8}"/>
          </ac:spMkLst>
        </pc:spChg>
        <pc:spChg chg="add">
          <ac:chgData name="Meyer, Laura" userId="eeaba547-b414-43dc-bc79-85b4503e338b" providerId="ADAL" clId="{B98B3B73-4A3D-41F5-8733-894DAD3C8957}" dt="2020-10-30T17:18:12.942" v="639"/>
          <ac:spMkLst>
            <pc:docMk/>
            <pc:sldMk cId="3358196522" sldId="343"/>
            <ac:spMk id="9" creationId="{5978D68C-6FAA-4E98-B9CA-980C0DC00E35}"/>
          </ac:spMkLst>
        </pc:spChg>
        <pc:spChg chg="del">
          <ac:chgData name="Meyer, Laura" userId="eeaba547-b414-43dc-bc79-85b4503e338b" providerId="ADAL" clId="{B98B3B73-4A3D-41F5-8733-894DAD3C8957}" dt="2020-10-30T17:17:52.782" v="635" actId="478"/>
          <ac:spMkLst>
            <pc:docMk/>
            <pc:sldMk cId="3358196522" sldId="343"/>
            <ac:spMk id="10" creationId="{5766C0C3-E483-495C-AB16-B42138E16D95}"/>
          </ac:spMkLst>
        </pc:spChg>
        <pc:spChg chg="add del">
          <ac:chgData name="Meyer, Laura" userId="eeaba547-b414-43dc-bc79-85b4503e338b" providerId="ADAL" clId="{B98B3B73-4A3D-41F5-8733-894DAD3C8957}" dt="2020-10-30T17:18:22.287" v="640" actId="478"/>
          <ac:spMkLst>
            <pc:docMk/>
            <pc:sldMk cId="3358196522" sldId="343"/>
            <ac:spMk id="11" creationId="{6C91543D-147B-4768-8F91-2861DD659BEF}"/>
          </ac:spMkLst>
        </pc:spChg>
        <pc:spChg chg="add del">
          <ac:chgData name="Meyer, Laura" userId="eeaba547-b414-43dc-bc79-85b4503e338b" providerId="ADAL" clId="{B98B3B73-4A3D-41F5-8733-894DAD3C8957}" dt="2020-10-30T17:18:23.583" v="641" actId="478"/>
          <ac:spMkLst>
            <pc:docMk/>
            <pc:sldMk cId="3358196522" sldId="343"/>
            <ac:spMk id="13" creationId="{1D0AFC7B-28B8-47A6-93CC-AF155F6743EC}"/>
          </ac:spMkLst>
        </pc:spChg>
        <pc:spChg chg="add mod">
          <ac:chgData name="Meyer, Laura" userId="eeaba547-b414-43dc-bc79-85b4503e338b" providerId="ADAL" clId="{B98B3B73-4A3D-41F5-8733-894DAD3C8957}" dt="2020-10-30T17:20:28.816" v="652" actId="1076"/>
          <ac:spMkLst>
            <pc:docMk/>
            <pc:sldMk cId="3358196522" sldId="343"/>
            <ac:spMk id="15" creationId="{846B89F7-88D5-419F-B8C7-9DD253536F07}"/>
          </ac:spMkLst>
        </pc:spChg>
        <pc:spChg chg="add mod">
          <ac:chgData name="Meyer, Laura" userId="eeaba547-b414-43dc-bc79-85b4503e338b" providerId="ADAL" clId="{B98B3B73-4A3D-41F5-8733-894DAD3C8957}" dt="2020-10-30T17:20:32.179" v="653" actId="1076"/>
          <ac:spMkLst>
            <pc:docMk/>
            <pc:sldMk cId="3358196522" sldId="343"/>
            <ac:spMk id="16" creationId="{E7B43CD9-002E-455C-8835-1D4CA31494B9}"/>
          </ac:spMkLst>
        </pc:spChg>
        <pc:picChg chg="del">
          <ac:chgData name="Meyer, Laura" userId="eeaba547-b414-43dc-bc79-85b4503e338b" providerId="ADAL" clId="{B98B3B73-4A3D-41F5-8733-894DAD3C8957}" dt="2020-10-30T17:17:48.536" v="633" actId="478"/>
          <ac:picMkLst>
            <pc:docMk/>
            <pc:sldMk cId="3358196522" sldId="343"/>
            <ac:picMk id="8" creationId="{0AEF984D-A1D6-4600-9597-64C909FBD256}"/>
          </ac:picMkLst>
        </pc:picChg>
        <pc:picChg chg="add">
          <ac:chgData name="Meyer, Laura" userId="eeaba547-b414-43dc-bc79-85b4503e338b" providerId="ADAL" clId="{B98B3B73-4A3D-41F5-8733-894DAD3C8957}" dt="2020-10-30T17:18:12.942" v="639"/>
          <ac:picMkLst>
            <pc:docMk/>
            <pc:sldMk cId="3358196522" sldId="343"/>
            <ac:picMk id="12" creationId="{130DE1BD-00CF-4A51-AF77-66121387DC7A}"/>
          </ac:picMkLst>
        </pc:picChg>
        <pc:picChg chg="add">
          <ac:chgData name="Meyer, Laura" userId="eeaba547-b414-43dc-bc79-85b4503e338b" providerId="ADAL" clId="{B98B3B73-4A3D-41F5-8733-894DAD3C8957}" dt="2020-10-30T17:18:12.942" v="639"/>
          <ac:picMkLst>
            <pc:docMk/>
            <pc:sldMk cId="3358196522" sldId="343"/>
            <ac:picMk id="14" creationId="{A770AB3F-159B-4704-BCCC-949D67385F79}"/>
          </ac:picMkLst>
        </pc:picChg>
      </pc:sldChg>
      <pc:sldChg chg="addSp delSp modSp add modNotesTx">
        <pc:chgData name="Meyer, Laura" userId="eeaba547-b414-43dc-bc79-85b4503e338b" providerId="ADAL" clId="{B98B3B73-4A3D-41F5-8733-894DAD3C8957}" dt="2020-11-02T16:10:49.207" v="1869" actId="478"/>
        <pc:sldMkLst>
          <pc:docMk/>
          <pc:sldMk cId="1906580041" sldId="344"/>
        </pc:sldMkLst>
        <pc:picChg chg="del mod">
          <ac:chgData name="Meyer, Laura" userId="eeaba547-b414-43dc-bc79-85b4503e338b" providerId="ADAL" clId="{B98B3B73-4A3D-41F5-8733-894DAD3C8957}" dt="2020-11-02T16:00:23.411" v="1453" actId="478"/>
          <ac:picMkLst>
            <pc:docMk/>
            <pc:sldMk cId="1906580041" sldId="344"/>
            <ac:picMk id="5" creationId="{9D96E0AF-7879-48BE-9D0F-6DBDFAA46638}"/>
          </ac:picMkLst>
        </pc:picChg>
        <pc:picChg chg="add del">
          <ac:chgData name="Meyer, Laura" userId="eeaba547-b414-43dc-bc79-85b4503e338b" providerId="ADAL" clId="{B98B3B73-4A3D-41F5-8733-894DAD3C8957}" dt="2020-11-02T16:10:49.207" v="1869" actId="478"/>
          <ac:picMkLst>
            <pc:docMk/>
            <pc:sldMk cId="1906580041" sldId="344"/>
            <ac:picMk id="7" creationId="{F6CDFFFB-509B-43BC-9CF6-08740F8B6351}"/>
          </ac:picMkLst>
        </pc:picChg>
      </pc:sldChg>
    </pc:docChg>
  </pc:docChgLst>
  <pc:docChgLst>
    <pc:chgData name="Meyer, Laura" userId="eeaba547-b414-43dc-bc79-85b4503e338b" providerId="ADAL" clId="{8C1FDDD2-5BEE-42F9-BDE0-9B1BDA825CF4}"/>
    <pc:docChg chg="undo addSld delSld modSld">
      <pc:chgData name="Meyer, Laura" userId="eeaba547-b414-43dc-bc79-85b4503e338b" providerId="ADAL" clId="{8C1FDDD2-5BEE-42F9-BDE0-9B1BDA825CF4}" dt="2020-11-06T01:01:25.243" v="16" actId="5793"/>
      <pc:docMkLst>
        <pc:docMk/>
      </pc:docMkLst>
      <pc:sldChg chg="modNotesTx">
        <pc:chgData name="Meyer, Laura" userId="eeaba547-b414-43dc-bc79-85b4503e338b" providerId="ADAL" clId="{8C1FDDD2-5BEE-42F9-BDE0-9B1BDA825CF4}" dt="2020-11-06T01:01:25.243" v="16" actId="5793"/>
        <pc:sldMkLst>
          <pc:docMk/>
          <pc:sldMk cId="4264863851" sldId="308"/>
        </pc:sldMkLst>
      </pc:sldChg>
      <pc:sldChg chg="add del">
        <pc:chgData name="Meyer, Laura" userId="eeaba547-b414-43dc-bc79-85b4503e338b" providerId="ADAL" clId="{8C1FDDD2-5BEE-42F9-BDE0-9B1BDA825CF4}" dt="2020-11-04T21:19:54.382" v="14" actId="2696"/>
        <pc:sldMkLst>
          <pc:docMk/>
          <pc:sldMk cId="2841896142" sldId="324"/>
        </pc:sldMkLst>
      </pc:sldChg>
      <pc:sldChg chg="del">
        <pc:chgData name="Meyer, Laura" userId="eeaba547-b414-43dc-bc79-85b4503e338b" providerId="ADAL" clId="{8C1FDDD2-5BEE-42F9-BDE0-9B1BDA825CF4}" dt="2020-11-04T21:19:08.463" v="1" actId="2696"/>
        <pc:sldMkLst>
          <pc:docMk/>
          <pc:sldMk cId="919419503" sldId="330"/>
        </pc:sldMkLst>
      </pc:sldChg>
      <pc:sldChg chg="del">
        <pc:chgData name="Meyer, Laura" userId="eeaba547-b414-43dc-bc79-85b4503e338b" providerId="ADAL" clId="{8C1FDDD2-5BEE-42F9-BDE0-9B1BDA825CF4}" dt="2020-11-04T21:19:10.539" v="2" actId="2696"/>
        <pc:sldMkLst>
          <pc:docMk/>
          <pc:sldMk cId="3992139031" sldId="332"/>
        </pc:sldMkLst>
      </pc:sldChg>
      <pc:sldChg chg="del">
        <pc:chgData name="Meyer, Laura" userId="eeaba547-b414-43dc-bc79-85b4503e338b" providerId="ADAL" clId="{8C1FDDD2-5BEE-42F9-BDE0-9B1BDA825CF4}" dt="2020-11-04T21:19:13.607" v="4" actId="2696"/>
        <pc:sldMkLst>
          <pc:docMk/>
          <pc:sldMk cId="3225090036" sldId="334"/>
        </pc:sldMkLst>
      </pc:sldChg>
      <pc:sldChg chg="del">
        <pc:chgData name="Meyer, Laura" userId="eeaba547-b414-43dc-bc79-85b4503e338b" providerId="ADAL" clId="{8C1FDDD2-5BEE-42F9-BDE0-9B1BDA825CF4}" dt="2020-11-04T21:19:16.268" v="6" actId="2696"/>
        <pc:sldMkLst>
          <pc:docMk/>
          <pc:sldMk cId="3828820421" sldId="335"/>
        </pc:sldMkLst>
      </pc:sldChg>
      <pc:sldChg chg="del">
        <pc:chgData name="Meyer, Laura" userId="eeaba547-b414-43dc-bc79-85b4503e338b" providerId="ADAL" clId="{8C1FDDD2-5BEE-42F9-BDE0-9B1BDA825CF4}" dt="2020-11-04T21:19:17.272" v="7" actId="2696"/>
        <pc:sldMkLst>
          <pc:docMk/>
          <pc:sldMk cId="4215948280" sldId="336"/>
        </pc:sldMkLst>
      </pc:sldChg>
      <pc:sldChg chg="del">
        <pc:chgData name="Meyer, Laura" userId="eeaba547-b414-43dc-bc79-85b4503e338b" providerId="ADAL" clId="{8C1FDDD2-5BEE-42F9-BDE0-9B1BDA825CF4}" dt="2020-11-04T21:19:18.146" v="8" actId="2696"/>
        <pc:sldMkLst>
          <pc:docMk/>
          <pc:sldMk cId="1015515239" sldId="337"/>
        </pc:sldMkLst>
      </pc:sldChg>
      <pc:sldChg chg="add del">
        <pc:chgData name="Meyer, Laura" userId="eeaba547-b414-43dc-bc79-85b4503e338b" providerId="ADAL" clId="{8C1FDDD2-5BEE-42F9-BDE0-9B1BDA825CF4}" dt="2020-11-04T21:19:53.648" v="13" actId="2696"/>
        <pc:sldMkLst>
          <pc:docMk/>
          <pc:sldMk cId="3651089664" sldId="338"/>
        </pc:sldMkLst>
      </pc:sldChg>
      <pc:sldChg chg="del">
        <pc:chgData name="Meyer, Laura" userId="eeaba547-b414-43dc-bc79-85b4503e338b" providerId="ADAL" clId="{8C1FDDD2-5BEE-42F9-BDE0-9B1BDA825CF4}" dt="2020-11-04T21:19:05.917" v="0" actId="2696"/>
        <pc:sldMkLst>
          <pc:docMk/>
          <pc:sldMk cId="4046789980" sldId="342"/>
        </pc:sldMkLst>
      </pc:sldChg>
      <pc:sldChg chg="del">
        <pc:chgData name="Meyer, Laura" userId="eeaba547-b414-43dc-bc79-85b4503e338b" providerId="ADAL" clId="{8C1FDDD2-5BEE-42F9-BDE0-9B1BDA825CF4}" dt="2020-11-04T21:19:12.219" v="3" actId="2696"/>
        <pc:sldMkLst>
          <pc:docMk/>
          <pc:sldMk cId="3358196522" sldId="343"/>
        </pc:sldMkLst>
      </pc:sldChg>
      <pc:sldChg chg="del">
        <pc:chgData name="Meyer, Laura" userId="eeaba547-b414-43dc-bc79-85b4503e338b" providerId="ADAL" clId="{8C1FDDD2-5BEE-42F9-BDE0-9B1BDA825CF4}" dt="2020-11-04T21:19:14.699" v="5" actId="2696"/>
        <pc:sldMkLst>
          <pc:docMk/>
          <pc:sldMk cId="1906580041" sldId="344"/>
        </pc:sldMkLst>
      </pc:sldChg>
    </pc:docChg>
  </pc:docChgLst>
  <pc:docChgLst>
    <pc:chgData name="Meyer, Laura" userId="eeaba547-b414-43dc-bc79-85b4503e338b" providerId="ADAL" clId="{A43BCB9F-5075-4A24-8A46-4B66D32B4D8A}"/>
    <pc:docChg chg="modSld">
      <pc:chgData name="Meyer, Laura" userId="eeaba547-b414-43dc-bc79-85b4503e338b" providerId="ADAL" clId="{A43BCB9F-5075-4A24-8A46-4B66D32B4D8A}" dt="2020-11-11T00:38:05.686" v="2" actId="207"/>
      <pc:docMkLst>
        <pc:docMk/>
      </pc:docMkLst>
      <pc:sldChg chg="modSp">
        <pc:chgData name="Meyer, Laura" userId="eeaba547-b414-43dc-bc79-85b4503e338b" providerId="ADAL" clId="{A43BCB9F-5075-4A24-8A46-4B66D32B4D8A}" dt="2020-11-11T00:38:05.686" v="2" actId="207"/>
        <pc:sldMkLst>
          <pc:docMk/>
          <pc:sldMk cId="4264863851" sldId="308"/>
        </pc:sldMkLst>
        <pc:spChg chg="mod">
          <ac:chgData name="Meyer, Laura" userId="eeaba547-b414-43dc-bc79-85b4503e338b" providerId="ADAL" clId="{A43BCB9F-5075-4A24-8A46-4B66D32B4D8A}" dt="2020-11-11T00:38:05.686" v="2" actId="207"/>
          <ac:spMkLst>
            <pc:docMk/>
            <pc:sldMk cId="4264863851" sldId="308"/>
            <ac:spMk id="11" creationId="{35ED420B-43FD-4467-9C4C-E0933B470024}"/>
          </ac:spMkLst>
        </pc:spChg>
        <pc:spChg chg="mod">
          <ac:chgData name="Meyer, Laura" userId="eeaba547-b414-43dc-bc79-85b4503e338b" providerId="ADAL" clId="{A43BCB9F-5075-4A24-8A46-4B66D32B4D8A}" dt="2020-11-11T00:36:58.125" v="0" actId="207"/>
          <ac:spMkLst>
            <pc:docMk/>
            <pc:sldMk cId="4264863851" sldId="308"/>
            <ac:spMk id="12" creationId="{DD379B24-AD71-43DE-8AB5-1B4733094CEF}"/>
          </ac:spMkLst>
        </pc:spChg>
        <pc:spChg chg="mod">
          <ac:chgData name="Meyer, Laura" userId="eeaba547-b414-43dc-bc79-85b4503e338b" providerId="ADAL" clId="{A43BCB9F-5075-4A24-8A46-4B66D32B4D8A}" dt="2020-11-11T00:37:19.765" v="1" actId="207"/>
          <ac:spMkLst>
            <pc:docMk/>
            <pc:sldMk cId="4264863851" sldId="308"/>
            <ac:spMk id="13" creationId="{5D771505-6768-4159-A8BC-52AC8D02B0A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27BC6AD-E434-4A0D-8634-1CD7B34C1A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741753-1145-445C-B7BA-C621490087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89FE2-C82D-4444-86BF-7A7EF47FBB7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06A1-588D-4D3B-9616-A086B62C6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360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6EE00-98F7-4107-B536-AF866BE6F89C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01EC9A-AD37-4C6F-9D4F-3968D8D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14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01EC9A-AD37-4C6F-9D4F-3968D8D1DE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81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701B8B-560D-4C73-A06F-6290650974F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0DFFDF-389E-45D9-B5C5-3C0DAD0E6B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520"/>
            <a:ext cx="12192000" cy="6876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286E66-3884-452D-9C86-F695C70DBA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0408" y="2660774"/>
            <a:ext cx="3390900" cy="2231265"/>
          </a:xfrm>
        </p:spPr>
        <p:txBody>
          <a:bodyPr anchor="t">
            <a:normAutofit/>
          </a:bodyPr>
          <a:lstStyle>
            <a:lvl1pPr algn="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8561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C7FEE-57BB-4E83-BCCE-A146DB55C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8DD50-5006-49D0-81DE-AADECCBA3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B5A04A-7AB2-4016-B9DA-DE1ADF724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72FC-CA04-45E7-918C-7DF0151614F9}" type="datetime1">
              <a:rPr lang="en-US" smtClean="0"/>
              <a:t>11/10/2020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71D885-95D0-4CFE-9AC2-FE5989BD0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DDD4BE-0313-45D2-A0E9-12F8FBE3A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49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2E4F7A-059E-4057-838C-10DFF55E8515}"/>
              </a:ext>
            </a:extLst>
          </p:cNvPr>
          <p:cNvSpPr/>
          <p:nvPr userDrawn="1"/>
        </p:nvSpPr>
        <p:spPr>
          <a:xfrm>
            <a:off x="386366" y="365124"/>
            <a:ext cx="11419268" cy="6138069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8C7FEE-57BB-4E83-BCCE-A146DB55C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952" y="1870869"/>
            <a:ext cx="4376535" cy="3116263"/>
          </a:xfrm>
        </p:spPr>
        <p:txBody>
          <a:bodyPr/>
          <a:lstStyle>
            <a:lvl1pPr algn="r">
              <a:defRPr>
                <a:solidFill>
                  <a:srgbClr val="82BC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8DD50-5006-49D0-81DE-AADECCBA3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7412" y="1628775"/>
            <a:ext cx="5796298" cy="3975894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B5A04A-7AB2-4016-B9DA-DE1ADF724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72FC-CA04-45E7-918C-7DF0151614F9}" type="datetime1">
              <a:rPr lang="en-US" smtClean="0"/>
              <a:t>11/10/2020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71D885-95D0-4CFE-9AC2-FE5989BD0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DDD4BE-0313-45D2-A0E9-12F8FBE3A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C618B4-8DBB-49DE-A690-2178C3F20CB5}"/>
              </a:ext>
            </a:extLst>
          </p:cNvPr>
          <p:cNvCxnSpPr/>
          <p:nvPr userDrawn="1"/>
        </p:nvCxnSpPr>
        <p:spPr>
          <a:xfrm>
            <a:off x="5124450" y="1628775"/>
            <a:ext cx="0" cy="360045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187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7BACB64-0A97-4B13-8878-7691A24B26BD}"/>
              </a:ext>
            </a:extLst>
          </p:cNvPr>
          <p:cNvSpPr/>
          <p:nvPr userDrawn="1"/>
        </p:nvSpPr>
        <p:spPr>
          <a:xfrm>
            <a:off x="0" y="0"/>
            <a:ext cx="12192000" cy="68654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ECE34B-07A2-4892-89D4-BB845D1119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267" y="0"/>
            <a:ext cx="292173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9A2E24-3C1A-4502-BD2A-D553869AF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76" y="365125"/>
            <a:ext cx="8613857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242551-8380-4591-847C-7E0A6A41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62068" y="6500321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E9E527-542C-4BBD-8F29-BC4F676AA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3866" y="6500321"/>
            <a:ext cx="598271" cy="365125"/>
          </a:xfrm>
        </p:spPr>
        <p:txBody>
          <a:bodyPr/>
          <a:lstStyle/>
          <a:p>
            <a:fld id="{AF99075F-B0EC-4BBC-8B63-372D11DADC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50598F-F51B-4909-B42F-4B1F128D3DA3}"/>
              </a:ext>
            </a:extLst>
          </p:cNvPr>
          <p:cNvSpPr/>
          <p:nvPr userDrawn="1"/>
        </p:nvSpPr>
        <p:spPr>
          <a:xfrm>
            <a:off x="0" y="0"/>
            <a:ext cx="890953" cy="68654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F76E81-951C-482B-AAB2-7F1D6CC4F8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00321"/>
            <a:ext cx="890953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51CD7270-E6D4-4488-B024-EFEB08BB5862}" type="datetime1">
              <a:rPr lang="en-US" smtClean="0"/>
              <a:pPr/>
              <a:t>11/10/2020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1DE42A6-955A-42F0-8E50-9007FEDCA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076" y="1825625"/>
            <a:ext cx="86138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6130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900DB-E7F0-4B3F-A846-2A77E89AA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C331EB-C43C-482D-8DDE-930B3508C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F0E34-E523-4C6C-B3F2-FFE314219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778BB-1035-46A5-A972-6CA0370CBCEC}" type="datetime1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890F8-8586-4FA8-A3EF-8BE09A99F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1040F-153D-4DEF-88BE-7E314E2D6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13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B42DC-3618-44D3-A71A-3A83917DA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CCAA3-8610-4A32-80D3-4E6F57F2D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366" y="1825625"/>
            <a:ext cx="563343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B80E13-1CC9-45CC-AB7D-B042598A3B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3343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6B27AA-9997-4F36-9C27-AC52FAEE0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FCFD-D2EA-4E8C-839F-76DBF80B21BD}" type="datetime1">
              <a:rPr lang="en-US" smtClean="0"/>
              <a:t>11/10/2020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5BD134-054C-42E4-81B3-96690CD8A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317159-7625-4B60-A28E-60A855B0F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40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0593E-C80C-44BD-9330-81D3E5FF2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08" y="365125"/>
            <a:ext cx="1138198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2D8069-27E9-4218-A8DF-32E03A7B2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5008" y="1681163"/>
            <a:ext cx="559256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9C7837-5571-437F-B405-188990989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5008" y="2505075"/>
            <a:ext cx="559256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E6D26-467B-49D5-8A9F-6E5DB177A2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61479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C36302-429D-4ACA-B765-EF09958B93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61479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948-41E7-40C0-B12E-00F945593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2CB4-906C-4FD2-909A-75DD38328B65}" type="datetime1">
              <a:rPr lang="en-US" smtClean="0"/>
              <a:t>11/10/2020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6BCA4A-A73C-4265-8FB8-B9ADE0DD0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7048BE-C30C-45E4-8CC0-B2F1842C8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811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B9407-0938-4118-8566-8E3D72CDA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FD47D8-8868-4CAF-9B0B-170405AFA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8B266-B7B8-456C-BE44-784BB7716568}" type="datetime1">
              <a:rPr lang="en-US" smtClean="0"/>
              <a:t>11/10/2020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221F92-0853-4003-A3A6-96946F6C2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0D649C-6DE2-4A31-A0F4-E0910C4FA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30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78622E-0EB5-4B0B-8E63-215017EA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94DA5-221B-40ED-97BA-049FA074AE8B}" type="datetime1">
              <a:rPr lang="en-US" smtClean="0"/>
              <a:t>11/10/2020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8D129C-3E2A-4A78-B5D4-C162C2FAF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405B5-F19F-4239-BD72-20CEDF37E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64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61C4EC5-FCDC-45B9-B987-5B535983D6D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1228"/>
            <a:ext cx="12192000" cy="36421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EA97FB-5898-4521-A605-F2587C4B7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366" y="365125"/>
            <a:ext cx="114106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F288BC-B932-4C90-97B1-048C69A85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366" y="1825625"/>
            <a:ext cx="1141068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AF1C5-18FD-490C-B4CA-A74889D74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516" y="65003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ABBB9F9-C839-4A21-BA8B-85B7289E289A}" type="datetime1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B97F0-05A4-4394-AE9F-58BD5ECA51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18161" y="650032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0AECC-4788-40A0-B37D-1B5BF63F1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8558" y="6500321"/>
            <a:ext cx="1063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F99075F-B0EC-4BBC-8B63-372D11DADC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C21C1F-DD99-4999-98E1-55F02CC17925}"/>
              </a:ext>
            </a:extLst>
          </p:cNvPr>
          <p:cNvSpPr/>
          <p:nvPr userDrawn="1"/>
        </p:nvSpPr>
        <p:spPr>
          <a:xfrm>
            <a:off x="-80727" y="6753600"/>
            <a:ext cx="617477" cy="153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PPS0504201113BOI</a:t>
            </a:r>
          </a:p>
        </p:txBody>
      </p:sp>
    </p:spTree>
    <p:extLst>
      <p:ext uri="{BB962C8B-B14F-4D97-AF65-F5344CB8AC3E}">
        <p14:creationId xmlns:p14="http://schemas.microsoft.com/office/powerpoint/2010/main" val="68695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6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Wingdings" panose="05000000000000000000" pitchFamily="2" charset="2"/>
        <a:buChar char="§"/>
        <a:defRPr sz="2800" b="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Wingdings" panose="05000000000000000000" pitchFamily="2" charset="2"/>
        <a:buChar char=""/>
        <a:defRPr sz="24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Trebuchet MS" panose="020B0603020202020204" pitchFamily="34" charset="0"/>
        <a:buChar char="—"/>
        <a:defRPr sz="1800" b="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Trebuchet MS" panose="020B0603020202020204" pitchFamily="34" charset="0"/>
        <a:buChar char="–"/>
        <a:defRPr sz="1800" b="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audio" Target="../media/media1.m4a"/><Relationship Id="rId16" Type="http://schemas.openxmlformats.org/officeDocument/2006/relationships/image" Target="../media/image15.svg"/><Relationship Id="rId1" Type="http://schemas.microsoft.com/office/2007/relationships/media" Target="../media/media1.m4a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25D962E-868A-43EB-A18A-B2F2291D9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366" y="365125"/>
            <a:ext cx="11410682" cy="1325563"/>
          </a:xfrm>
        </p:spPr>
        <p:txBody>
          <a:bodyPr/>
          <a:lstStyle/>
          <a:p>
            <a:r>
              <a:rPr lang="en-US" dirty="0"/>
              <a:t>Why are Express Lanes being considered?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B19F94-5FE5-49F7-B948-BDCB5B42B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51ED4A3-AD66-450E-8F83-D9C4B19372DF}"/>
              </a:ext>
            </a:extLst>
          </p:cNvPr>
          <p:cNvSpPr/>
          <p:nvPr/>
        </p:nvSpPr>
        <p:spPr>
          <a:xfrm>
            <a:off x="1468173" y="4596722"/>
            <a:ext cx="4104721" cy="1223716"/>
          </a:xfrm>
          <a:prstGeom prst="roundRect">
            <a:avLst/>
          </a:prstGeom>
          <a:solidFill>
            <a:srgbClr val="82BC00"/>
          </a:solidFill>
          <a:ln>
            <a:noFill/>
          </a:ln>
          <a:effectLst/>
        </p:spPr>
        <p:txBody>
          <a:bodyPr tIns="91440" rIns="91440" bIns="91440" rtlCol="0" anchor="ctr"/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Express Lanes work to </a:t>
            </a:r>
            <a:r>
              <a:rPr lang="en-US" sz="2400" b="1" dirty="0">
                <a:solidFill>
                  <a:schemeClr val="bg1"/>
                </a:solidFill>
              </a:rPr>
              <a:t>move more people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rather than just more vehicles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9F8E63D-C366-446A-B427-1F2FFD5658B6}"/>
              </a:ext>
            </a:extLst>
          </p:cNvPr>
          <p:cNvSpPr/>
          <p:nvPr/>
        </p:nvSpPr>
        <p:spPr>
          <a:xfrm>
            <a:off x="1468175" y="1724311"/>
            <a:ext cx="4104723" cy="1223716"/>
          </a:xfrm>
          <a:prstGeom prst="roundRect">
            <a:avLst/>
          </a:prstGeom>
          <a:solidFill>
            <a:srgbClr val="007480"/>
          </a:solidFill>
          <a:ln>
            <a:noFill/>
          </a:ln>
          <a:effectLst/>
        </p:spPr>
        <p:txBody>
          <a:bodyPr tIns="91440" rIns="91440" bIns="91440" rtlCol="0" anchor="ctr"/>
          <a:lstStyle/>
          <a:p>
            <a:pPr lvl="0">
              <a:lnSpc>
                <a:spcPct val="100000"/>
              </a:lnSpc>
            </a:pPr>
            <a:r>
              <a:rPr lang="en-US" sz="2400" b="1" dirty="0">
                <a:solidFill>
                  <a:srgbClr val="00C5DA"/>
                </a:solidFill>
              </a:rPr>
              <a:t>Express Lanes offer an option with </a:t>
            </a:r>
            <a:r>
              <a:rPr lang="en-US" sz="2400" b="1" dirty="0">
                <a:solidFill>
                  <a:schemeClr val="bg1"/>
                </a:solidFill>
              </a:rPr>
              <a:t>reliable travel times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5ED420B-43FD-4467-9C4C-E0933B470024}"/>
              </a:ext>
            </a:extLst>
          </p:cNvPr>
          <p:cNvSpPr/>
          <p:nvPr/>
        </p:nvSpPr>
        <p:spPr>
          <a:xfrm>
            <a:off x="1468174" y="3143705"/>
            <a:ext cx="4104721" cy="1223717"/>
          </a:xfrm>
          <a:prstGeom prst="roundRect">
            <a:avLst/>
          </a:prstGeom>
          <a:solidFill>
            <a:srgbClr val="ED7722"/>
          </a:solidFill>
          <a:ln>
            <a:noFill/>
          </a:ln>
          <a:effectLst/>
        </p:spPr>
        <p:txBody>
          <a:bodyPr tIns="91440" rIns="91440" bIns="91440" rtlCol="0" anchor="ctr"/>
          <a:lstStyle/>
          <a:p>
            <a:r>
              <a:rPr lang="en-US" sz="2400" b="1" dirty="0">
                <a:solidFill>
                  <a:srgbClr val="CC3300"/>
                </a:solidFill>
              </a:rPr>
              <a:t>Adding Express Lanes </a:t>
            </a:r>
            <a:r>
              <a:rPr lang="en-US" sz="2400" b="1" dirty="0">
                <a:solidFill>
                  <a:schemeClr val="bg1"/>
                </a:solidFill>
              </a:rPr>
              <a:t>improves travel times </a:t>
            </a:r>
            <a:r>
              <a:rPr lang="en-US" sz="2400" b="1" dirty="0">
                <a:solidFill>
                  <a:srgbClr val="CC3300"/>
                </a:solidFill>
              </a:rPr>
              <a:t>and speeds </a:t>
            </a:r>
            <a:r>
              <a:rPr lang="en-US" sz="2400" b="1" dirty="0">
                <a:solidFill>
                  <a:schemeClr val="bg1"/>
                </a:solidFill>
              </a:rPr>
              <a:t>across all lanes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D379B24-AD71-43DE-8AB5-1B4733094CEF}"/>
              </a:ext>
            </a:extLst>
          </p:cNvPr>
          <p:cNvSpPr/>
          <p:nvPr/>
        </p:nvSpPr>
        <p:spPr>
          <a:xfrm>
            <a:off x="7532697" y="3159443"/>
            <a:ext cx="4104721" cy="122371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txBody>
          <a:bodyPr tIns="91440" rIns="91440" bIns="91440" rtlCol="0" anchor="ctr"/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Express Lanes help </a:t>
            </a:r>
            <a:r>
              <a:rPr lang="en-US" sz="2400" b="1" dirty="0">
                <a:solidFill>
                  <a:schemeClr val="bg1"/>
                </a:solidFill>
              </a:rPr>
              <a:t>solve the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funding shortfall</a:t>
            </a: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771505-6768-4159-A8BC-52AC8D02B0A3}"/>
              </a:ext>
            </a:extLst>
          </p:cNvPr>
          <p:cNvSpPr/>
          <p:nvPr/>
        </p:nvSpPr>
        <p:spPr>
          <a:xfrm>
            <a:off x="7532697" y="1724312"/>
            <a:ext cx="4104721" cy="122371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txBody>
          <a:bodyPr tIns="91440" rIns="91440" bIns="91440" rtlCol="0" anchor="ctr"/>
          <a:lstStyle/>
          <a:p>
            <a:pPr lvl="0">
              <a:lnSpc>
                <a:spcPct val="100000"/>
              </a:lnSpc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Express Lanes provide </a:t>
            </a:r>
            <a:r>
              <a:rPr lang="en-US" sz="2400" b="1" dirty="0">
                <a:solidFill>
                  <a:schemeClr val="bg1"/>
                </a:solidFill>
              </a:rPr>
              <a:t>flexibility into the future</a:t>
            </a:r>
          </a:p>
        </p:txBody>
      </p:sp>
      <p:pic>
        <p:nvPicPr>
          <p:cNvPr id="31" name="Graphic 30" descr="Group of people">
            <a:extLst>
              <a:ext uri="{FF2B5EF4-FFF2-40B4-BE49-F238E27FC236}">
                <a16:creationId xmlns:a16="http://schemas.microsoft.com/office/drawing/2014/main" id="{4768F836-6BC9-4D93-ABC2-643E88EE451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1297" y="4734222"/>
            <a:ext cx="935854" cy="914400"/>
          </a:xfrm>
          <a:prstGeom prst="rect">
            <a:avLst/>
          </a:prstGeom>
        </p:spPr>
      </p:pic>
      <p:pic>
        <p:nvPicPr>
          <p:cNvPr id="3" name="Graphic 2" descr="Gauge">
            <a:extLst>
              <a:ext uri="{FF2B5EF4-FFF2-40B4-BE49-F238E27FC236}">
                <a16:creationId xmlns:a16="http://schemas.microsoft.com/office/drawing/2014/main" id="{9E4A10BC-8A28-4B99-BF12-85B94021652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1361" y="3298363"/>
            <a:ext cx="914400" cy="914400"/>
          </a:xfrm>
          <a:prstGeom prst="rect">
            <a:avLst/>
          </a:prstGeom>
        </p:spPr>
      </p:pic>
      <p:pic>
        <p:nvPicPr>
          <p:cNvPr id="6" name="Graphic 5" descr="Watch">
            <a:extLst>
              <a:ext uri="{FF2B5EF4-FFF2-40B4-BE49-F238E27FC236}">
                <a16:creationId xmlns:a16="http://schemas.microsoft.com/office/drawing/2014/main" id="{3521F76D-E119-4AE8-A715-DC247FF9C0B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7357" y="1917804"/>
            <a:ext cx="914400" cy="914400"/>
          </a:xfrm>
          <a:prstGeom prst="rect">
            <a:avLst/>
          </a:prstGeom>
        </p:spPr>
      </p:pic>
      <p:pic>
        <p:nvPicPr>
          <p:cNvPr id="18" name="Graphic 17" descr="Playbook">
            <a:extLst>
              <a:ext uri="{FF2B5EF4-FFF2-40B4-BE49-F238E27FC236}">
                <a16:creationId xmlns:a16="http://schemas.microsoft.com/office/drawing/2014/main" id="{38351B27-DCE8-45C7-A5D8-EA91C8CFB49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4076" t="7462" r="10925" b="7007"/>
          <a:stretch/>
        </p:blipFill>
        <p:spPr>
          <a:xfrm>
            <a:off x="6288143" y="1788514"/>
            <a:ext cx="1041369" cy="115707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CE1A22A-6E95-4728-AFD0-CA3A46D12D82}"/>
              </a:ext>
            </a:extLst>
          </p:cNvPr>
          <p:cNvSpPr/>
          <p:nvPr/>
        </p:nvSpPr>
        <p:spPr>
          <a:xfrm>
            <a:off x="7532697" y="4579564"/>
            <a:ext cx="4104721" cy="1223716"/>
          </a:xfrm>
          <a:prstGeom prst="roundRect">
            <a:avLst/>
          </a:prstGeom>
          <a:solidFill>
            <a:srgbClr val="4DC1DF"/>
          </a:solidFill>
          <a:ln>
            <a:noFill/>
          </a:ln>
          <a:effectLst/>
        </p:spPr>
        <p:txBody>
          <a:bodyPr tIns="91440" rIns="91440" bIns="91440" rtlCol="0" anchor="ctr"/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CDOT is </a:t>
            </a:r>
            <a:r>
              <a:rPr lang="en-US" sz="2400" b="1" dirty="0">
                <a:solidFill>
                  <a:schemeClr val="bg1"/>
                </a:solidFill>
              </a:rPr>
              <a:t>required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to consider managed lanes per </a:t>
            </a:r>
            <a:r>
              <a:rPr lang="en-US" sz="2400" b="1" dirty="0">
                <a:solidFill>
                  <a:schemeClr val="bg1"/>
                </a:solidFill>
              </a:rPr>
              <a:t>Policy Directive 1603</a:t>
            </a: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5" name="Graphic 14" descr="Checkmark">
            <a:extLst>
              <a:ext uri="{FF2B5EF4-FFF2-40B4-BE49-F238E27FC236}">
                <a16:creationId xmlns:a16="http://schemas.microsoft.com/office/drawing/2014/main" id="{D084B327-ACDF-4746-BED5-C8B3677A7F89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15113" y="4777173"/>
            <a:ext cx="914400" cy="914400"/>
          </a:xfrm>
          <a:prstGeom prst="rect">
            <a:avLst/>
          </a:prstGeom>
        </p:spPr>
      </p:pic>
      <p:pic>
        <p:nvPicPr>
          <p:cNvPr id="4" name="Graphic 3" descr="Dollar">
            <a:extLst>
              <a:ext uri="{FF2B5EF4-FFF2-40B4-BE49-F238E27FC236}">
                <a16:creationId xmlns:a16="http://schemas.microsoft.com/office/drawing/2014/main" id="{C1640659-1A7D-4865-845A-DE135870E4B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360020" y="3314101"/>
            <a:ext cx="914400" cy="9144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86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802"/>
    </mc:Choice>
    <mc:Fallback xmlns="">
      <p:transition spd="slow" advTm="173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I-270">
      <a:dk1>
        <a:srgbClr val="000000"/>
      </a:dk1>
      <a:lt1>
        <a:sysClr val="window" lastClr="FFFFFF"/>
      </a:lt1>
      <a:dk2>
        <a:srgbClr val="2C3C43"/>
      </a:dk2>
      <a:lt2>
        <a:srgbClr val="AAC091"/>
      </a:lt2>
      <a:accent1>
        <a:srgbClr val="82BC00"/>
      </a:accent1>
      <a:accent2>
        <a:srgbClr val="00B44F"/>
      </a:accent2>
      <a:accent3>
        <a:srgbClr val="739849"/>
      </a:accent3>
      <a:accent4>
        <a:srgbClr val="007480"/>
      </a:accent4>
      <a:accent5>
        <a:srgbClr val="4DC1DF"/>
      </a:accent5>
      <a:accent6>
        <a:srgbClr val="7C97AB"/>
      </a:accent6>
      <a:hlink>
        <a:srgbClr val="3FCDE7"/>
      </a:hlink>
      <a:folHlink>
        <a:srgbClr val="A9D3E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701441AFE89A4A94A28FAFA91D3DC9" ma:contentTypeVersion="" ma:contentTypeDescription="Create a new document." ma:contentTypeScope="" ma:versionID="78643a6f20a0f895973aac770336bcce">
  <xsd:schema xmlns:xsd="http://www.w3.org/2001/XMLSchema" xmlns:xs="http://www.w3.org/2001/XMLSchema" xmlns:p="http://schemas.microsoft.com/office/2006/metadata/properties" xmlns:ns2="BCC15CF4-4FD7-4CAC-9155-5AD378A1DEAD" xmlns:ns3="bcc15cf4-4fd7-4cac-9155-5ad378a1dead" targetNamespace="http://schemas.microsoft.com/office/2006/metadata/properties" ma:root="true" ma:fieldsID="0293e429c7bbd2398f5c333323cf6fbd" ns2:_="" ns3:_="">
    <xsd:import namespace="BCC15CF4-4FD7-4CAC-9155-5AD378A1DEAD"/>
    <xsd:import namespace="bcc15cf4-4fd7-4cac-9155-5ad378a1de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C15CF4-4FD7-4CAC-9155-5AD378A1DE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c15cf4-4fd7-4cac-9155-5ad378a1dead" elementFormDefault="qualified">
    <xsd:import namespace="http://schemas.microsoft.com/office/2006/documentManagement/types"/>
    <xsd:import namespace="http://schemas.microsoft.com/office/infopath/2007/PartnerControls"/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BC34E0E-2BF0-4859-9920-4ACB99C813A0}">
  <ds:schemaRefs>
    <ds:schemaRef ds:uri="http://schemas.microsoft.com/office/2006/metadata/properties"/>
    <ds:schemaRef ds:uri="BCC15CF4-4FD7-4CAC-9155-5AD378A1DEAD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bcc15cf4-4fd7-4cac-9155-5ad378a1dead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CBD0AC8-E6AE-4874-BA85-AE7D70D67F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C15CF4-4FD7-4CAC-9155-5AD378A1DEAD"/>
    <ds:schemaRef ds:uri="bcc15cf4-4fd7-4cac-9155-5ad378a1de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7D3EECB-6370-4F4E-93F2-5495428BD2E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66</Words>
  <Application>Microsoft Office PowerPoint</Application>
  <PresentationFormat>Widescreen</PresentationFormat>
  <Paragraphs>9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Trebuchet MS</vt:lpstr>
      <vt:lpstr>Wingdings</vt:lpstr>
      <vt:lpstr>Calibri</vt:lpstr>
      <vt:lpstr>Office Theme</vt:lpstr>
      <vt:lpstr>Why are Express Lanes being considered?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I-270  Improvements Under Consideration</dc:title>
  <dc:creator>Meyer, Laura</dc:creator>
  <cp:lastModifiedBy>Meyer, Laura</cp:lastModifiedBy>
  <cp:revision>7</cp:revision>
  <dcterms:created xsi:type="dcterms:W3CDTF">2020-11-03T15:31:25Z</dcterms:created>
  <dcterms:modified xsi:type="dcterms:W3CDTF">2020-11-11T00:38:15Z</dcterms:modified>
</cp:coreProperties>
</file>