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6"/>
  </p:notesMasterIdLst>
  <p:handoutMasterIdLst>
    <p:handoutMasterId r:id="rId7"/>
  </p:handoutMasterIdLst>
  <p:sldIdLst>
    <p:sldId id="308" r:id="rId5"/>
  </p:sldIdLst>
  <p:sldSz cx="12192000" cy="6858000"/>
  <p:notesSz cx="6858000" cy="9144000"/>
  <p:embeddedFontLst>
    <p:embeddedFont>
      <p:font typeface="Calibri" panose="020F0502020204030204" pitchFamily="34" charset="0"/>
      <p:regular r:id="rId8"/>
      <p:bold r:id="rId9"/>
      <p:italic r:id="rId10"/>
      <p:boldItalic r:id="rId11"/>
    </p:embeddedFont>
    <p:embeddedFont>
      <p:font typeface="Trebuchet MS" panose="020B0703020202090204" pitchFamily="34" charset="0"/>
      <p:regular r:id="rId12"/>
      <p:bold r:id="rId13"/>
      <p:italic r:id="rId14"/>
      <p:boldItalic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emel, Doug" initials="SD" lastIdx="21" clrIdx="0">
    <p:extLst>
      <p:ext uri="{19B8F6BF-5375-455C-9EA6-DF929625EA0E}">
        <p15:presenceInfo xmlns:p15="http://schemas.microsoft.com/office/powerpoint/2012/main" userId="S-1-5-21-682003330-2025429265-839522115-886322" providerId="AD"/>
      </p:ext>
    </p:extLst>
  </p:cmAuthor>
  <p:cmAuthor id="2" name="Meyer, Laura" initials="ML" lastIdx="12" clrIdx="1">
    <p:extLst>
      <p:ext uri="{19B8F6BF-5375-455C-9EA6-DF929625EA0E}">
        <p15:presenceInfo xmlns:p15="http://schemas.microsoft.com/office/powerpoint/2012/main" userId="S::Laura.Meyer@jacobs.com::c5e914e7-23bc-43cb-9d2d-57393f8b06cf" providerId="AD"/>
      </p:ext>
    </p:extLst>
  </p:cmAuthor>
  <p:cmAuthor id="3" name="Clarke, Jim O." initials="CJO" lastIdx="3" clrIdx="2">
    <p:extLst>
      <p:ext uri="{19B8F6BF-5375-455C-9EA6-DF929625EA0E}">
        <p15:presenceInfo xmlns:p15="http://schemas.microsoft.com/office/powerpoint/2012/main" userId="S::Jim.Clarke@jacobs.com::a1b41111-9c98-4fd1-866f-a8993db35a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5DA"/>
    <a:srgbClr val="CC3300"/>
    <a:srgbClr val="FF9900"/>
    <a:srgbClr val="ED7722"/>
    <a:srgbClr val="4FD1FF"/>
    <a:srgbClr val="A7E8FF"/>
    <a:srgbClr val="97E4FF"/>
    <a:srgbClr val="C9F1FF"/>
    <a:srgbClr val="7DDDFF"/>
    <a:srgbClr val="E7F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A7C7A1-CAAE-4E21-A32F-4549BCBAC856}" v="30" dt="2020-11-13T00:23:31.027"/>
    <p1510:client id="{5782961A-72E5-4B2C-8551-7D0BD3D22E1D}" v="2" dt="2020-11-13T16:40:04.2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76285" autoAdjust="0"/>
  </p:normalViewPr>
  <p:slideViewPr>
    <p:cSldViewPr snapToGrid="0">
      <p:cViewPr varScale="1">
        <p:scale>
          <a:sx n="52" d="100"/>
          <a:sy n="52" d="100"/>
        </p:scale>
        <p:origin x="1472" y="19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handoutMaster" Target="handoutMasters/handoutMaster1.xml"/><Relationship Id="rId12" Type="http://schemas.openxmlformats.org/officeDocument/2006/relationships/font" Target="fonts/font5.fntdata"/><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font" Target="fonts/font7.fntdata"/><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yer, Laura" userId="eeaba547-b414-43dc-bc79-85b4503e338b" providerId="ADAL" clId="{B98B3B73-4A3D-41F5-8733-894DAD3C8957}"/>
    <pc:docChg chg="custSel addSld modSld">
      <pc:chgData name="Meyer, Laura" userId="eeaba547-b414-43dc-bc79-85b4503e338b" providerId="ADAL" clId="{B98B3B73-4A3D-41F5-8733-894DAD3C8957}" dt="2020-11-02T16:10:49.207" v="1869" actId="478"/>
      <pc:docMkLst>
        <pc:docMk/>
      </pc:docMkLst>
      <pc:sldChg chg="addSp delSp modSp modNotesTx">
        <pc:chgData name="Meyer, Laura" userId="eeaba547-b414-43dc-bc79-85b4503e338b" providerId="ADAL" clId="{B98B3B73-4A3D-41F5-8733-894DAD3C8957}" dt="2020-10-30T21:42:28.188" v="1302" actId="20577"/>
        <pc:sldMkLst>
          <pc:docMk/>
          <pc:sldMk cId="4264863851" sldId="308"/>
        </pc:sldMkLst>
        <pc:spChg chg="mod">
          <ac:chgData name="Meyer, Laura" userId="eeaba547-b414-43dc-bc79-85b4503e338b" providerId="ADAL" clId="{B98B3B73-4A3D-41F5-8733-894DAD3C8957}" dt="2020-10-30T21:30:30.811" v="803" actId="207"/>
          <ac:spMkLst>
            <pc:docMk/>
            <pc:sldMk cId="4264863851" sldId="308"/>
            <ac:spMk id="12" creationId="{DD379B24-AD71-43DE-8AB5-1B4733094CEF}"/>
          </ac:spMkLst>
        </pc:spChg>
        <pc:spChg chg="mod">
          <ac:chgData name="Meyer, Laura" userId="eeaba547-b414-43dc-bc79-85b4503e338b" providerId="ADAL" clId="{B98B3B73-4A3D-41F5-8733-894DAD3C8957}" dt="2020-10-30T21:30:04.396" v="801" actId="207"/>
          <ac:spMkLst>
            <pc:docMk/>
            <pc:sldMk cId="4264863851" sldId="308"/>
            <ac:spMk id="13" creationId="{5D771505-6768-4159-A8BC-52AC8D02B0A3}"/>
          </ac:spMkLst>
        </pc:spChg>
        <pc:spChg chg="add mod">
          <ac:chgData name="Meyer, Laura" userId="eeaba547-b414-43dc-bc79-85b4503e338b" providerId="ADAL" clId="{B98B3B73-4A3D-41F5-8733-894DAD3C8957}" dt="2020-10-30T21:26:18.023" v="691" actId="1076"/>
          <ac:spMkLst>
            <pc:docMk/>
            <pc:sldMk cId="4264863851" sldId="308"/>
            <ac:spMk id="14" creationId="{DCE1A22A-6E95-4728-AFD0-CA3A46D12D82}"/>
          </ac:spMkLst>
        </pc:spChg>
        <pc:picChg chg="add mod">
          <ac:chgData name="Meyer, Laura" userId="eeaba547-b414-43dc-bc79-85b4503e338b" providerId="ADAL" clId="{B98B3B73-4A3D-41F5-8733-894DAD3C8957}" dt="2020-10-30T21:29:30.896" v="793" actId="208"/>
          <ac:picMkLst>
            <pc:docMk/>
            <pc:sldMk cId="4264863851" sldId="308"/>
            <ac:picMk id="4" creationId="{C1640659-1A7D-4865-845A-DE135870E4BB}"/>
          </ac:picMkLst>
        </pc:picChg>
        <pc:picChg chg="add mod">
          <ac:chgData name="Meyer, Laura" userId="eeaba547-b414-43dc-bc79-85b4503e338b" providerId="ADAL" clId="{B98B3B73-4A3D-41F5-8733-894DAD3C8957}" dt="2020-10-30T21:26:20.938" v="692" actId="1076"/>
          <ac:picMkLst>
            <pc:docMk/>
            <pc:sldMk cId="4264863851" sldId="308"/>
            <ac:picMk id="15" creationId="{D084B327-ACDF-4746-BED5-C8B3677A7F89}"/>
          </ac:picMkLst>
        </pc:picChg>
        <pc:picChg chg="del">
          <ac:chgData name="Meyer, Laura" userId="eeaba547-b414-43dc-bc79-85b4503e338b" providerId="ADAL" clId="{B98B3B73-4A3D-41F5-8733-894DAD3C8957}" dt="2020-10-30T21:28:29.582" v="785" actId="478"/>
          <ac:picMkLst>
            <pc:docMk/>
            <pc:sldMk cId="4264863851" sldId="308"/>
            <ac:picMk id="16" creationId="{14DDAC41-8E6F-48F9-A596-DF76A552FBAB}"/>
          </ac:picMkLst>
        </pc:picChg>
        <pc:picChg chg="mod">
          <ac:chgData name="Meyer, Laura" userId="eeaba547-b414-43dc-bc79-85b4503e338b" providerId="ADAL" clId="{B98B3B73-4A3D-41F5-8733-894DAD3C8957}" dt="2020-10-30T21:29:54.377" v="799" actId="208"/>
          <ac:picMkLst>
            <pc:docMk/>
            <pc:sldMk cId="4264863851" sldId="308"/>
            <ac:picMk id="18" creationId="{38351B27-DCE8-45C7-A5D8-EA91C8CFB490}"/>
          </ac:picMkLst>
        </pc:picChg>
      </pc:sldChg>
    </pc:docChg>
  </pc:docChgLst>
  <pc:docChgLst>
    <pc:chgData name="Meyer, Laura" userId="eeaba547-b414-43dc-bc79-85b4503e338b" providerId="ADAL" clId="{8C1FDDD2-5BEE-42F9-BDE0-9B1BDA825CF4}"/>
    <pc:docChg chg="undo addSld delSld modSld">
      <pc:chgData name="Meyer, Laura" userId="eeaba547-b414-43dc-bc79-85b4503e338b" providerId="ADAL" clId="{8C1FDDD2-5BEE-42F9-BDE0-9B1BDA825CF4}" dt="2020-11-06T01:01:25.243" v="16" actId="5793"/>
      <pc:docMkLst>
        <pc:docMk/>
      </pc:docMkLst>
      <pc:sldChg chg="modNotesTx">
        <pc:chgData name="Meyer, Laura" userId="eeaba547-b414-43dc-bc79-85b4503e338b" providerId="ADAL" clId="{8C1FDDD2-5BEE-42F9-BDE0-9B1BDA825CF4}" dt="2020-11-06T01:01:25.243" v="16" actId="5793"/>
        <pc:sldMkLst>
          <pc:docMk/>
          <pc:sldMk cId="4264863851" sldId="308"/>
        </pc:sldMkLst>
      </pc:sldChg>
    </pc:docChg>
  </pc:docChgLst>
  <pc:docChgLst>
    <pc:chgData name="Ethan" userId="S::ethan.jacobs_state.co.us#ext#@jacobsengineering.onmicrosoft.com::76011514-6aae-4da3-a223-6cc55c1f9eb4" providerId="AD" clId="Web-{19C52A97-6CF3-1ECF-04FB-A93C41E42532}"/>
    <pc:docChg chg="modSld">
      <pc:chgData name="Ethan" userId="S::ethan.jacobs_state.co.us#ext#@jacobsengineering.onmicrosoft.com::76011514-6aae-4da3-a223-6cc55c1f9eb4" providerId="AD" clId="Web-{19C52A97-6CF3-1ECF-04FB-A93C41E42532}" dt="2020-10-31T19:21:46.006" v="124" actId="1076"/>
      <pc:docMkLst>
        <pc:docMk/>
      </pc:docMkLst>
    </pc:docChg>
  </pc:docChgLst>
  <pc:docChgLst>
    <pc:chgData name="Meyer, Laura" userId="eeaba547-b414-43dc-bc79-85b4503e338b" providerId="ADAL" clId="{86A6CAC1-F22C-4BB0-B39D-BE6994FFE618}"/>
    <pc:docChg chg="custSel mod modSld">
      <pc:chgData name="Meyer, Laura" userId="eeaba547-b414-43dc-bc79-85b4503e338b" providerId="ADAL" clId="{86A6CAC1-F22C-4BB0-B39D-BE6994FFE618}" dt="2020-11-03T22:53:03.951" v="202" actId="27636"/>
      <pc:docMkLst>
        <pc:docMk/>
      </pc:docMkLst>
    </pc:docChg>
  </pc:docChgLst>
  <pc:docChgLst>
    <pc:chgData name="Swan, Misty" userId="d5f0ea51-a029-4921-aee7-94fe02a5da2c" providerId="ADAL" clId="{DCA7C7A1-CAAE-4E21-A32F-4549BCBAC856}"/>
    <pc:docChg chg="undo modSld">
      <pc:chgData name="Swan, Misty" userId="d5f0ea51-a029-4921-aee7-94fe02a5da2c" providerId="ADAL" clId="{DCA7C7A1-CAAE-4E21-A32F-4549BCBAC856}" dt="2020-11-13T00:23:51.103" v="172" actId="1035"/>
      <pc:docMkLst>
        <pc:docMk/>
      </pc:docMkLst>
      <pc:sldChg chg="modSp">
        <pc:chgData name="Swan, Misty" userId="d5f0ea51-a029-4921-aee7-94fe02a5da2c" providerId="ADAL" clId="{DCA7C7A1-CAAE-4E21-A32F-4549BCBAC856}" dt="2020-11-13T00:23:51.103" v="172" actId="1035"/>
        <pc:sldMkLst>
          <pc:docMk/>
          <pc:sldMk cId="4264863851" sldId="308"/>
        </pc:sldMkLst>
        <pc:spChg chg="mod">
          <ac:chgData name="Swan, Misty" userId="d5f0ea51-a029-4921-aee7-94fe02a5da2c" providerId="ADAL" clId="{DCA7C7A1-CAAE-4E21-A32F-4549BCBAC856}" dt="2020-11-13T00:20:21.161" v="138" actId="1035"/>
          <ac:spMkLst>
            <pc:docMk/>
            <pc:sldMk cId="4264863851" sldId="308"/>
            <ac:spMk id="5" creationId="{625D962E-868A-43EB-A18A-B2F2291D91BB}"/>
          </ac:spMkLst>
        </pc:spChg>
        <pc:spChg chg="mod">
          <ac:chgData name="Swan, Misty" userId="d5f0ea51-a029-4921-aee7-94fe02a5da2c" providerId="ADAL" clId="{DCA7C7A1-CAAE-4E21-A32F-4549BCBAC856}" dt="2020-11-13T00:23:51.103" v="172" actId="1035"/>
          <ac:spMkLst>
            <pc:docMk/>
            <pc:sldMk cId="4264863851" sldId="308"/>
            <ac:spMk id="7" creationId="{351ED4A3-AD66-450E-8F83-D9C4B19372DF}"/>
          </ac:spMkLst>
        </pc:spChg>
        <pc:spChg chg="mod">
          <ac:chgData name="Swan, Misty" userId="d5f0ea51-a029-4921-aee7-94fe02a5da2c" providerId="ADAL" clId="{DCA7C7A1-CAAE-4E21-A32F-4549BCBAC856}" dt="2020-11-13T00:23:41.504" v="166" actId="1035"/>
          <ac:spMkLst>
            <pc:docMk/>
            <pc:sldMk cId="4264863851" sldId="308"/>
            <ac:spMk id="8" creationId="{89F8E63D-C366-446A-B427-1F2FFD5658B6}"/>
          </ac:spMkLst>
        </pc:spChg>
        <pc:spChg chg="mod">
          <ac:chgData name="Swan, Misty" userId="d5f0ea51-a029-4921-aee7-94fe02a5da2c" providerId="ADAL" clId="{DCA7C7A1-CAAE-4E21-A32F-4549BCBAC856}" dt="2020-11-13T00:23:47.615" v="170" actId="1035"/>
          <ac:spMkLst>
            <pc:docMk/>
            <pc:sldMk cId="4264863851" sldId="308"/>
            <ac:spMk id="11" creationId="{35ED420B-43FD-4467-9C4C-E0933B470024}"/>
          </ac:spMkLst>
        </pc:spChg>
        <pc:spChg chg="mod">
          <ac:chgData name="Swan, Misty" userId="d5f0ea51-a029-4921-aee7-94fe02a5da2c" providerId="ADAL" clId="{DCA7C7A1-CAAE-4E21-A32F-4549BCBAC856}" dt="2020-11-13T00:23:47.615" v="170" actId="1035"/>
          <ac:spMkLst>
            <pc:docMk/>
            <pc:sldMk cId="4264863851" sldId="308"/>
            <ac:spMk id="12" creationId="{DD379B24-AD71-43DE-8AB5-1B4733094CEF}"/>
          </ac:spMkLst>
        </pc:spChg>
        <pc:spChg chg="mod">
          <ac:chgData name="Swan, Misty" userId="d5f0ea51-a029-4921-aee7-94fe02a5da2c" providerId="ADAL" clId="{DCA7C7A1-CAAE-4E21-A32F-4549BCBAC856}" dt="2020-11-13T00:23:41.504" v="166" actId="1035"/>
          <ac:spMkLst>
            <pc:docMk/>
            <pc:sldMk cId="4264863851" sldId="308"/>
            <ac:spMk id="13" creationId="{5D771505-6768-4159-A8BC-52AC8D02B0A3}"/>
          </ac:spMkLst>
        </pc:spChg>
        <pc:spChg chg="mod">
          <ac:chgData name="Swan, Misty" userId="d5f0ea51-a029-4921-aee7-94fe02a5da2c" providerId="ADAL" clId="{DCA7C7A1-CAAE-4E21-A32F-4549BCBAC856}" dt="2020-11-13T00:23:51.103" v="172" actId="1035"/>
          <ac:spMkLst>
            <pc:docMk/>
            <pc:sldMk cId="4264863851" sldId="308"/>
            <ac:spMk id="14" creationId="{DCE1A22A-6E95-4728-AFD0-CA3A46D12D82}"/>
          </ac:spMkLst>
        </pc:spChg>
        <pc:picChg chg="mod">
          <ac:chgData name="Swan, Misty" userId="d5f0ea51-a029-4921-aee7-94fe02a5da2c" providerId="ADAL" clId="{DCA7C7A1-CAAE-4E21-A32F-4549BCBAC856}" dt="2020-11-13T00:22:34.306" v="157" actId="12789"/>
          <ac:picMkLst>
            <pc:docMk/>
            <pc:sldMk cId="4264863851" sldId="308"/>
            <ac:picMk id="3" creationId="{9E4A10BC-8A28-4B99-BF12-85B940216527}"/>
          </ac:picMkLst>
        </pc:picChg>
        <pc:picChg chg="mod">
          <ac:chgData name="Swan, Misty" userId="d5f0ea51-a029-4921-aee7-94fe02a5da2c" providerId="ADAL" clId="{DCA7C7A1-CAAE-4E21-A32F-4549BCBAC856}" dt="2020-11-13T00:22:34.306" v="157" actId="12789"/>
          <ac:picMkLst>
            <pc:docMk/>
            <pc:sldMk cId="4264863851" sldId="308"/>
            <ac:picMk id="4" creationId="{C1640659-1A7D-4865-845A-DE135870E4BB}"/>
          </ac:picMkLst>
        </pc:picChg>
        <pc:picChg chg="mod">
          <ac:chgData name="Swan, Misty" userId="d5f0ea51-a029-4921-aee7-94fe02a5da2c" providerId="ADAL" clId="{DCA7C7A1-CAAE-4E21-A32F-4549BCBAC856}" dt="2020-11-13T00:22:24.707" v="156" actId="12789"/>
          <ac:picMkLst>
            <pc:docMk/>
            <pc:sldMk cId="4264863851" sldId="308"/>
            <ac:picMk id="6" creationId="{3521F76D-E119-4AE8-A715-DC247FF9C0BC}"/>
          </ac:picMkLst>
        </pc:picChg>
        <pc:picChg chg="mod">
          <ac:chgData name="Swan, Misty" userId="d5f0ea51-a029-4921-aee7-94fe02a5da2c" providerId="ADAL" clId="{DCA7C7A1-CAAE-4E21-A32F-4549BCBAC856}" dt="2020-11-13T00:22:42.722" v="158" actId="12789"/>
          <ac:picMkLst>
            <pc:docMk/>
            <pc:sldMk cId="4264863851" sldId="308"/>
            <ac:picMk id="15" creationId="{D084B327-ACDF-4746-BED5-C8B3677A7F89}"/>
          </ac:picMkLst>
        </pc:picChg>
        <pc:picChg chg="mod">
          <ac:chgData name="Swan, Misty" userId="d5f0ea51-a029-4921-aee7-94fe02a5da2c" providerId="ADAL" clId="{DCA7C7A1-CAAE-4E21-A32F-4549BCBAC856}" dt="2020-11-13T00:22:24.707" v="156" actId="12789"/>
          <ac:picMkLst>
            <pc:docMk/>
            <pc:sldMk cId="4264863851" sldId="308"/>
            <ac:picMk id="18" creationId="{38351B27-DCE8-45C7-A5D8-EA91C8CFB490}"/>
          </ac:picMkLst>
        </pc:picChg>
        <pc:picChg chg="mod">
          <ac:chgData name="Swan, Misty" userId="d5f0ea51-a029-4921-aee7-94fe02a5da2c" providerId="ADAL" clId="{DCA7C7A1-CAAE-4E21-A32F-4549BCBAC856}" dt="2020-11-13T00:22:42.722" v="158" actId="12789"/>
          <ac:picMkLst>
            <pc:docMk/>
            <pc:sldMk cId="4264863851" sldId="308"/>
            <ac:picMk id="31" creationId="{4768F836-6BC9-4D93-ABC2-643E88EE4513}"/>
          </ac:picMkLst>
        </pc:picChg>
      </pc:sldChg>
    </pc:docChg>
  </pc:docChgLst>
  <pc:docChgLst>
    <pc:chgData name="adam.parks" userId="S::adam.parks_state.co.us#ext#@jacobsengineering.onmicrosoft.com::16c3bc42-bbca-4033-8426-42f2b3ee6ed0" providerId="AD" clId="Web-{DB5EE7A4-DA38-DB3A-637B-A3373D514161}"/>
    <pc:docChg chg="modSld">
      <pc:chgData name="adam.parks" userId="S::adam.parks_state.co.us#ext#@jacobsengineering.onmicrosoft.com::16c3bc42-bbca-4033-8426-42f2b3ee6ed0" providerId="AD" clId="Web-{DB5EE7A4-DA38-DB3A-637B-A3373D514161}" dt="2020-11-04T00:26:49.956" v="458" actId="20577"/>
      <pc:docMkLst>
        <pc:docMk/>
      </pc:docMkLst>
    </pc:docChg>
  </pc:docChgLst>
  <pc:docChgLst>
    <pc:chgData name="adam.parks" userId="S::adam.parks_state.co.us#ext#@jacobsengineering.onmicrosoft.com::16c3bc42-bbca-4033-8426-42f2b3ee6ed0" providerId="AD" clId="Web-{0DA91703-495F-4578-4787-1DAE6780FCB0}"/>
    <pc:docChg chg="modSld sldOrd">
      <pc:chgData name="adam.parks" userId="S::adam.parks_state.co.us#ext#@jacobsengineering.onmicrosoft.com::16c3bc42-bbca-4033-8426-42f2b3ee6ed0" providerId="AD" clId="Web-{0DA91703-495F-4578-4787-1DAE6780FCB0}" dt="2020-10-29T21:01:47.622" v="324" actId="20577"/>
      <pc:docMkLst>
        <pc:docMk/>
      </pc:docMkLst>
    </pc:docChg>
  </pc:docChgLst>
  <pc:docChgLst>
    <pc:chgData name="Rhea, Karen L." userId="6504f394-b37a-4998-85fe-8e29bf160b26" providerId="ADAL" clId="{5782961A-72E5-4B2C-8551-7D0BD3D22E1D}"/>
    <pc:docChg chg="modSld">
      <pc:chgData name="Rhea, Karen L." userId="6504f394-b37a-4998-85fe-8e29bf160b26" providerId="ADAL" clId="{5782961A-72E5-4B2C-8551-7D0BD3D22E1D}" dt="2020-11-13T16:40:04.291" v="1"/>
      <pc:docMkLst>
        <pc:docMk/>
      </pc:docMkLst>
      <pc:sldChg chg="delSp modTransition modAnim">
        <pc:chgData name="Rhea, Karen L." userId="6504f394-b37a-4998-85fe-8e29bf160b26" providerId="ADAL" clId="{5782961A-72E5-4B2C-8551-7D0BD3D22E1D}" dt="2020-11-13T16:40:04.291" v="1"/>
        <pc:sldMkLst>
          <pc:docMk/>
          <pc:sldMk cId="4264863851" sldId="308"/>
        </pc:sldMkLst>
        <pc:picChg chg="del">
          <ac:chgData name="Rhea, Karen L." userId="6504f394-b37a-4998-85fe-8e29bf160b26" providerId="ADAL" clId="{5782961A-72E5-4B2C-8551-7D0BD3D22E1D}" dt="2020-11-13T15:52:19.538" v="0"/>
          <ac:picMkLst>
            <pc:docMk/>
            <pc:sldMk cId="4264863851" sldId="308"/>
            <ac:picMk id="10" creationId="{00000000-0000-0000-0000-000000000000}"/>
          </ac:picMkLst>
        </pc:picChg>
      </pc:sldChg>
    </pc:docChg>
  </pc:docChgLst>
  <pc:docChgLst>
    <pc:chgData name="Meyer, Laura" userId="eeaba547-b414-43dc-bc79-85b4503e338b" providerId="ADAL" clId="{A43BCB9F-5075-4A24-8A46-4B66D32B4D8A}"/>
    <pc:docChg chg="modSld">
      <pc:chgData name="Meyer, Laura" userId="eeaba547-b414-43dc-bc79-85b4503e338b" providerId="ADAL" clId="{A43BCB9F-5075-4A24-8A46-4B66D32B4D8A}" dt="2020-11-11T00:38:05.686" v="2" actId="207"/>
      <pc:docMkLst>
        <pc:docMk/>
      </pc:docMkLst>
      <pc:sldChg chg="modSp">
        <pc:chgData name="Meyer, Laura" userId="eeaba547-b414-43dc-bc79-85b4503e338b" providerId="ADAL" clId="{A43BCB9F-5075-4A24-8A46-4B66D32B4D8A}" dt="2020-11-11T00:38:05.686" v="2" actId="207"/>
        <pc:sldMkLst>
          <pc:docMk/>
          <pc:sldMk cId="4264863851" sldId="308"/>
        </pc:sldMkLst>
        <pc:spChg chg="mod">
          <ac:chgData name="Meyer, Laura" userId="eeaba547-b414-43dc-bc79-85b4503e338b" providerId="ADAL" clId="{A43BCB9F-5075-4A24-8A46-4B66D32B4D8A}" dt="2020-11-11T00:38:05.686" v="2" actId="207"/>
          <ac:spMkLst>
            <pc:docMk/>
            <pc:sldMk cId="4264863851" sldId="308"/>
            <ac:spMk id="11" creationId="{35ED420B-43FD-4467-9C4C-E0933B470024}"/>
          </ac:spMkLst>
        </pc:spChg>
        <pc:spChg chg="mod">
          <ac:chgData name="Meyer, Laura" userId="eeaba547-b414-43dc-bc79-85b4503e338b" providerId="ADAL" clId="{A43BCB9F-5075-4A24-8A46-4B66D32B4D8A}" dt="2020-11-11T00:36:58.125" v="0" actId="207"/>
          <ac:spMkLst>
            <pc:docMk/>
            <pc:sldMk cId="4264863851" sldId="308"/>
            <ac:spMk id="12" creationId="{DD379B24-AD71-43DE-8AB5-1B4733094CEF}"/>
          </ac:spMkLst>
        </pc:spChg>
        <pc:spChg chg="mod">
          <ac:chgData name="Meyer, Laura" userId="eeaba547-b414-43dc-bc79-85b4503e338b" providerId="ADAL" clId="{A43BCB9F-5075-4A24-8A46-4B66D32B4D8A}" dt="2020-11-11T00:37:19.765" v="1" actId="207"/>
          <ac:spMkLst>
            <pc:docMk/>
            <pc:sldMk cId="4264863851" sldId="308"/>
            <ac:spMk id="13" creationId="{5D771505-6768-4159-A8BC-52AC8D02B0A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7BC6AD-E434-4A0D-8634-1CD7B34C1A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69741753-1145-445C-B7BA-C621490087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B89FE2-C82D-4444-86BF-7A7EF47FBB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F306A1-588D-4D3B-9616-A086B62C6B88}" type="slidenum">
              <a:rPr lang="en-US" smtClean="0"/>
              <a:t>‹#›</a:t>
            </a:fld>
            <a:endParaRPr lang="en-US"/>
          </a:p>
        </p:txBody>
      </p:sp>
    </p:spTree>
    <p:extLst>
      <p:ext uri="{BB962C8B-B14F-4D97-AF65-F5344CB8AC3E}">
        <p14:creationId xmlns:p14="http://schemas.microsoft.com/office/powerpoint/2010/main" val="271223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6EE00-98F7-4107-B536-AF866BE6F89C}" type="datetimeFigureOut">
              <a:rPr lang="en-US" smtClean="0"/>
              <a:t>11/19/20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1EC9A-AD37-4C6F-9D4F-3968D8D1DED9}" type="slidenum">
              <a:rPr lang="en-US" smtClean="0"/>
              <a:t>‹#›</a:t>
            </a:fld>
            <a:endParaRPr lang="en-US"/>
          </a:p>
        </p:txBody>
      </p:sp>
    </p:spTree>
    <p:extLst>
      <p:ext uri="{BB962C8B-B14F-4D97-AF65-F5344CB8AC3E}">
        <p14:creationId xmlns:p14="http://schemas.microsoft.com/office/powerpoint/2010/main" val="2594914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0" i="0" kern="1200" dirty="0">
                <a:solidFill>
                  <a:schemeClr val="tx1"/>
                </a:solidFill>
                <a:effectLst/>
                <a:latin typeface="+mn-lt"/>
                <a:ea typeface="+mn-ea"/>
                <a:cs typeface="+mn-cs"/>
              </a:rPr>
              <a:t>Hay varias razones por las que los carriles exprés están siendo considerados para el corredor I-270:</a:t>
            </a:r>
          </a:p>
          <a:p>
            <a:r>
              <a:rPr lang="es-ES_tradnl" sz="1200" b="0" i="0" kern="1200" dirty="0">
                <a:solidFill>
                  <a:schemeClr val="tx1"/>
                </a:solidFill>
                <a:effectLst/>
                <a:latin typeface="+mn-lt"/>
                <a:ea typeface="+mn-ea"/>
                <a:cs typeface="+mn-cs"/>
              </a:rPr>
              <a:t>Los carriles exprés ofrecen una opción con tiempos de viaje fiables</a:t>
            </a:r>
          </a:p>
          <a:p>
            <a:r>
              <a:rPr lang="es-ES_tradnl" sz="1200" b="0" i="0" kern="1200" dirty="0">
                <a:solidFill>
                  <a:schemeClr val="tx1"/>
                </a:solidFill>
                <a:effectLst/>
                <a:latin typeface="+mn-lt"/>
                <a:ea typeface="+mn-ea"/>
                <a:cs typeface="+mn-cs"/>
              </a:rPr>
              <a:t>Los carriles exprés son un tipo de "carriles administrados" que ayudan a los conductores a evitar retrasos impredecibles en el tráfico que podrían hacer que lleguen tarde al trabajo, a una cita o a un viaje al aeropuerto.</a:t>
            </a:r>
          </a:p>
          <a:p>
            <a:r>
              <a:rPr lang="es-ES_tradnl" sz="1200" b="0" i="0" kern="1200" dirty="0">
                <a:solidFill>
                  <a:schemeClr val="tx1"/>
                </a:solidFill>
                <a:effectLst/>
                <a:latin typeface="+mn-lt"/>
                <a:ea typeface="+mn-ea"/>
                <a:cs typeface="+mn-cs"/>
              </a:rPr>
              <a:t>La adición de carriles exprés mejora los tiempos de viaje y las velocidades en todos los carriles</a:t>
            </a:r>
          </a:p>
          <a:p>
            <a:r>
              <a:rPr lang="es-ES_tradnl" sz="1200" b="0" i="0" kern="1200" dirty="0">
                <a:solidFill>
                  <a:schemeClr val="tx1"/>
                </a:solidFill>
                <a:effectLst/>
                <a:latin typeface="+mn-lt"/>
                <a:ea typeface="+mn-ea"/>
                <a:cs typeface="+mn-cs"/>
              </a:rPr>
              <a:t>Otros corredores en Colorado donde se han añadido Express </a:t>
            </a:r>
            <a:r>
              <a:rPr lang="es-ES_tradnl" sz="1200" b="0" i="0" kern="1200" dirty="0" err="1">
                <a:solidFill>
                  <a:schemeClr val="tx1"/>
                </a:solidFill>
                <a:effectLst/>
                <a:latin typeface="+mn-lt"/>
                <a:ea typeface="+mn-ea"/>
                <a:cs typeface="+mn-cs"/>
              </a:rPr>
              <a:t>Lanes</a:t>
            </a:r>
            <a:r>
              <a:rPr lang="es-ES_tradnl" sz="1200" b="0" i="0" kern="1200" dirty="0">
                <a:solidFill>
                  <a:schemeClr val="tx1"/>
                </a:solidFill>
                <a:effectLst/>
                <a:latin typeface="+mn-lt"/>
                <a:ea typeface="+mn-ea"/>
                <a:cs typeface="+mn-cs"/>
              </a:rPr>
              <a:t> han experimentado mejores velocidades y tiempos de viaje para todos los usuarios, incluyendo aquellos que conducen en los carriles libres. US36 a Boulder y el carril del arcén del período pico I-70 son dos buenos ejemplos.</a:t>
            </a:r>
          </a:p>
          <a:p>
            <a:r>
              <a:rPr lang="es-ES_tradnl" sz="1200" b="0" i="0" kern="1200" dirty="0">
                <a:solidFill>
                  <a:schemeClr val="tx1"/>
                </a:solidFill>
                <a:effectLst/>
                <a:latin typeface="+mn-lt"/>
                <a:ea typeface="+mn-ea"/>
                <a:cs typeface="+mn-cs"/>
              </a:rPr>
              <a:t>El modelado preliminar del tráfico para la I-270 ha demostrado que la adición de un carril exprés en cada dirección, junto con las otras mejoras propuestas, eliminaría la mayor parte de la congestión del tráfico que experimentan los conductores hoy en día. Los resultados fueron similares al modelar los nuevos carriles como carriles libres de propósito general.</a:t>
            </a:r>
          </a:p>
          <a:p>
            <a:r>
              <a:rPr lang="es-ES_tradnl" sz="1200" b="0" i="0" kern="1200" dirty="0">
                <a:solidFill>
                  <a:schemeClr val="tx1"/>
                </a:solidFill>
                <a:effectLst/>
                <a:latin typeface="+mn-lt"/>
                <a:ea typeface="+mn-ea"/>
                <a:cs typeface="+mn-cs"/>
              </a:rPr>
              <a:t>Express </a:t>
            </a:r>
            <a:r>
              <a:rPr lang="es-ES_tradnl" sz="1200" b="0" i="0" kern="1200" dirty="0" err="1">
                <a:solidFill>
                  <a:schemeClr val="tx1"/>
                </a:solidFill>
                <a:effectLst/>
                <a:latin typeface="+mn-lt"/>
                <a:ea typeface="+mn-ea"/>
                <a:cs typeface="+mn-cs"/>
              </a:rPr>
              <a:t>Lanes</a:t>
            </a:r>
            <a:r>
              <a:rPr lang="es-ES_tradnl" sz="1200" b="0" i="0" kern="1200" dirty="0">
                <a:solidFill>
                  <a:schemeClr val="tx1"/>
                </a:solidFill>
                <a:effectLst/>
                <a:latin typeface="+mn-lt"/>
                <a:ea typeface="+mn-ea"/>
                <a:cs typeface="+mn-cs"/>
              </a:rPr>
              <a:t> trabaja para mover a más personas, en lugar de solo más vehículos</a:t>
            </a:r>
          </a:p>
          <a:p>
            <a:r>
              <a:rPr lang="es-ES_tradnl" sz="1200" b="0" i="0" kern="1200" dirty="0">
                <a:solidFill>
                  <a:schemeClr val="tx1"/>
                </a:solidFill>
                <a:effectLst/>
                <a:latin typeface="+mn-lt"/>
                <a:ea typeface="+mn-ea"/>
                <a:cs typeface="+mn-cs"/>
              </a:rPr>
              <a:t>Express </a:t>
            </a:r>
            <a:r>
              <a:rPr lang="es-ES_tradnl" sz="1200" b="0" i="0" kern="1200" dirty="0" err="1">
                <a:solidFill>
                  <a:schemeClr val="tx1"/>
                </a:solidFill>
                <a:effectLst/>
                <a:latin typeface="+mn-lt"/>
                <a:ea typeface="+mn-ea"/>
                <a:cs typeface="+mn-cs"/>
              </a:rPr>
              <a:t>Lanes</a:t>
            </a:r>
            <a:r>
              <a:rPr lang="es-ES_tradnl" sz="1200" b="0" i="0" kern="1200" dirty="0">
                <a:solidFill>
                  <a:schemeClr val="tx1"/>
                </a:solidFill>
                <a:effectLst/>
                <a:latin typeface="+mn-lt"/>
                <a:ea typeface="+mn-ea"/>
                <a:cs typeface="+mn-cs"/>
              </a:rPr>
              <a:t> fomenta el uso compartido de automóviles al permitir que las personas que viajan acompañadas disfruten de un viaje confiable en los carriles Express sin peajes.</a:t>
            </a:r>
          </a:p>
          <a:p>
            <a:r>
              <a:rPr lang="es-ES_tradnl" sz="1200" b="0" i="0" kern="1200" dirty="0">
                <a:solidFill>
                  <a:schemeClr val="tx1"/>
                </a:solidFill>
                <a:effectLst/>
                <a:latin typeface="+mn-lt"/>
                <a:ea typeface="+mn-ea"/>
                <a:cs typeface="+mn-cs"/>
              </a:rPr>
              <a:t>Los carriles exprés también son gratuitos para los autobuses, lo que resulta en tiempos de viaje más rápidos y un mayor numero de pasajeros, sacando a más conductores de la carretera.</a:t>
            </a:r>
          </a:p>
          <a:p>
            <a:r>
              <a:rPr lang="es-ES_tradnl" sz="1200" b="0" i="0" kern="1200" dirty="0">
                <a:solidFill>
                  <a:schemeClr val="tx1"/>
                </a:solidFill>
                <a:effectLst/>
                <a:latin typeface="+mn-lt"/>
                <a:ea typeface="+mn-ea"/>
                <a:cs typeface="+mn-cs"/>
              </a:rPr>
              <a:t>Los carriles exprés proporcionan flexibilidad en el futuro</a:t>
            </a:r>
          </a:p>
          <a:p>
            <a:r>
              <a:rPr lang="es-ES_tradnl" sz="1200" b="0" i="0" kern="1200" dirty="0">
                <a:solidFill>
                  <a:schemeClr val="tx1"/>
                </a:solidFill>
                <a:effectLst/>
                <a:latin typeface="+mn-lt"/>
                <a:ea typeface="+mn-ea"/>
                <a:cs typeface="+mn-cs"/>
              </a:rPr>
              <a:t>Los carriles exprés se gestionan para proporcionar una vida útil de tiempos de viaje fiables y libre de congestión.</a:t>
            </a:r>
          </a:p>
          <a:p>
            <a:r>
              <a:rPr lang="es-ES_tradnl" sz="1200" b="0" i="0" kern="1200" dirty="0">
                <a:solidFill>
                  <a:schemeClr val="tx1"/>
                </a:solidFill>
                <a:effectLst/>
                <a:latin typeface="+mn-lt"/>
                <a:ea typeface="+mn-ea"/>
                <a:cs typeface="+mn-cs"/>
              </a:rPr>
              <a:t>Hemos visto en proyectos pasados que, a largo plazo, no podemos salir de la congestión del tráfico.</a:t>
            </a:r>
          </a:p>
          <a:p>
            <a:r>
              <a:rPr lang="es-ES_tradnl" sz="1200" b="0" i="0" kern="1200" dirty="0">
                <a:solidFill>
                  <a:schemeClr val="tx1"/>
                </a:solidFill>
                <a:effectLst/>
                <a:latin typeface="+mn-lt"/>
                <a:ea typeface="+mn-ea"/>
                <a:cs typeface="+mn-cs"/>
              </a:rPr>
              <a:t>La expansión I-25 TREX de 2006 es un ejemplo de un proyecto de ampliación que mejoró el flujo de tráfico inicialmente, pero se vio abrumado por el tráfico en pocos años.</a:t>
            </a:r>
          </a:p>
          <a:p>
            <a:r>
              <a:rPr lang="es-ES_tradnl" sz="1200" b="0" i="0" kern="1200" dirty="0">
                <a:solidFill>
                  <a:schemeClr val="tx1"/>
                </a:solidFill>
                <a:effectLst/>
                <a:latin typeface="+mn-lt"/>
                <a:ea typeface="+mn-ea"/>
                <a:cs typeface="+mn-cs"/>
              </a:rPr>
              <a:t>Sólo los carriles gestionados pueden garantizar un funcionamiento de flujo libre en el futuro.</a:t>
            </a:r>
          </a:p>
          <a:p>
            <a:r>
              <a:rPr lang="es-ES_tradnl" sz="1200" b="0" i="0" kern="1200" dirty="0">
                <a:solidFill>
                  <a:schemeClr val="tx1"/>
                </a:solidFill>
                <a:effectLst/>
                <a:latin typeface="+mn-lt"/>
                <a:ea typeface="+mn-ea"/>
                <a:cs typeface="+mn-cs"/>
              </a:rPr>
              <a:t>Otro beneficio futuro es que un carril confiable alienta a las nuevas rutas de autobuses locales y regionales a expandirse y multiplicarse libremente con el tiempo.</a:t>
            </a:r>
          </a:p>
          <a:p>
            <a:r>
              <a:rPr lang="es-ES_tradnl" sz="1200" b="0" i="0" kern="1200" dirty="0">
                <a:solidFill>
                  <a:schemeClr val="tx1"/>
                </a:solidFill>
                <a:effectLst/>
                <a:latin typeface="+mn-lt"/>
                <a:ea typeface="+mn-ea"/>
                <a:cs typeface="+mn-cs"/>
              </a:rPr>
              <a:t>Express </a:t>
            </a:r>
            <a:r>
              <a:rPr lang="es-ES_tradnl" sz="1200" b="0" i="0" kern="1200" dirty="0" err="1">
                <a:solidFill>
                  <a:schemeClr val="tx1"/>
                </a:solidFill>
                <a:effectLst/>
                <a:latin typeface="+mn-lt"/>
                <a:ea typeface="+mn-ea"/>
                <a:cs typeface="+mn-cs"/>
              </a:rPr>
              <a:t>Lanes</a:t>
            </a:r>
            <a:r>
              <a:rPr lang="es-ES_tradnl" sz="1200" b="0" i="0" kern="1200" dirty="0">
                <a:solidFill>
                  <a:schemeClr val="tx1"/>
                </a:solidFill>
                <a:effectLst/>
                <a:latin typeface="+mn-lt"/>
                <a:ea typeface="+mn-ea"/>
                <a:cs typeface="+mn-cs"/>
              </a:rPr>
              <a:t> ayuda a resolver el déficit de financiación</a:t>
            </a:r>
          </a:p>
          <a:p>
            <a:r>
              <a:rPr lang="es-ES_tradnl" sz="1200" b="0" i="0" kern="1200" dirty="0">
                <a:solidFill>
                  <a:schemeClr val="tx1"/>
                </a:solidFill>
                <a:effectLst/>
                <a:latin typeface="+mn-lt"/>
                <a:ea typeface="+mn-ea"/>
                <a:cs typeface="+mn-cs"/>
              </a:rPr>
              <a:t>La financiación actualmente disponible para la reconstrucción y ampliación es menos de la mitad de la necesidad total estimada.</a:t>
            </a:r>
          </a:p>
          <a:p>
            <a:r>
              <a:rPr lang="es-ES_tradnl" sz="1200" b="0" i="0" kern="1200" dirty="0">
                <a:solidFill>
                  <a:schemeClr val="tx1"/>
                </a:solidFill>
                <a:effectLst/>
                <a:latin typeface="+mn-lt"/>
                <a:ea typeface="+mn-ea"/>
                <a:cs typeface="+mn-cs"/>
              </a:rPr>
              <a:t>No está claro cuándo las mejoras importantes de la I-270 podrían hacerse realidad sin las oportunidades de financiamiento que Express </a:t>
            </a:r>
            <a:r>
              <a:rPr lang="es-ES_tradnl" sz="1200" b="0" i="0" kern="1200" dirty="0" err="1">
                <a:solidFill>
                  <a:schemeClr val="tx1"/>
                </a:solidFill>
                <a:effectLst/>
                <a:latin typeface="+mn-lt"/>
                <a:ea typeface="+mn-ea"/>
                <a:cs typeface="+mn-cs"/>
              </a:rPr>
              <a:t>Lanes</a:t>
            </a:r>
            <a:r>
              <a:rPr lang="es-ES_tradnl" sz="1200" b="0" i="0" kern="1200" dirty="0">
                <a:solidFill>
                  <a:schemeClr val="tx1"/>
                </a:solidFill>
                <a:effectLst/>
                <a:latin typeface="+mn-lt"/>
                <a:ea typeface="+mn-ea"/>
                <a:cs typeface="+mn-cs"/>
              </a:rPr>
              <a:t> puede aportar.</a:t>
            </a:r>
          </a:p>
          <a:p>
            <a:r>
              <a:rPr lang="es-ES_tradnl" sz="1200" b="0" i="0" kern="1200" dirty="0">
                <a:solidFill>
                  <a:schemeClr val="tx1"/>
                </a:solidFill>
                <a:effectLst/>
                <a:latin typeface="+mn-lt"/>
                <a:ea typeface="+mn-ea"/>
                <a:cs typeface="+mn-cs"/>
              </a:rPr>
              <a:t>La razón final, es que el CDOT está realmente obligado a considerar los carriles administrados al proponer cualquier nueva capacidad de carretera.</a:t>
            </a:r>
          </a:p>
          <a:p>
            <a:r>
              <a:rPr lang="es-ES_tradnl" sz="1200" b="0" i="0" kern="1200" dirty="0">
                <a:solidFill>
                  <a:schemeClr val="tx1"/>
                </a:solidFill>
                <a:effectLst/>
                <a:latin typeface="+mn-lt"/>
                <a:ea typeface="+mn-ea"/>
                <a:cs typeface="+mn-cs"/>
              </a:rPr>
              <a:t>En diciembre de 2012, la Comisión de Transporte de Colorado aprobó la Directiva 1603, que establece: "El uso de carriles administrados se considerará fuertemente durante la planificación y el desarrollo de mejoras de capacidad en las instalaciones de carreteras estatales en Colorado".</a:t>
            </a:r>
          </a:p>
        </p:txBody>
      </p:sp>
      <p:sp>
        <p:nvSpPr>
          <p:cNvPr id="4" name="Slide Number Placeholder 3"/>
          <p:cNvSpPr>
            <a:spLocks noGrp="1"/>
          </p:cNvSpPr>
          <p:nvPr>
            <p:ph type="sldNum" sz="quarter" idx="5"/>
          </p:nvPr>
        </p:nvSpPr>
        <p:spPr/>
        <p:txBody>
          <a:bodyPr/>
          <a:lstStyle/>
          <a:p>
            <a:fld id="{CE01EC9A-AD37-4C6F-9D4F-3968D8D1DED9}" type="slidenum">
              <a:rPr lang="en-US" smtClean="0"/>
              <a:t>1</a:t>
            </a:fld>
            <a:endParaRPr lang="en-US"/>
          </a:p>
        </p:txBody>
      </p:sp>
    </p:spTree>
    <p:extLst>
      <p:ext uri="{BB962C8B-B14F-4D97-AF65-F5344CB8AC3E}">
        <p14:creationId xmlns:p14="http://schemas.microsoft.com/office/powerpoint/2010/main" val="756881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701B8B-560D-4C73-A06F-6290650974F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70DFFDF-389E-45D9-B5C5-3C0DAD0E6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520"/>
            <a:ext cx="12192000" cy="6876520"/>
          </a:xfrm>
          <a:prstGeom prst="rect">
            <a:avLst/>
          </a:prstGeom>
        </p:spPr>
      </p:pic>
      <p:sp>
        <p:nvSpPr>
          <p:cNvPr id="2" name="Title 1">
            <a:extLst>
              <a:ext uri="{FF2B5EF4-FFF2-40B4-BE49-F238E27FC236}">
                <a16:creationId xmlns:a16="http://schemas.microsoft.com/office/drawing/2014/main" id="{04286E66-3884-452D-9C86-F695C70DBA1A}"/>
              </a:ext>
            </a:extLst>
          </p:cNvPr>
          <p:cNvSpPr>
            <a:spLocks noGrp="1"/>
          </p:cNvSpPr>
          <p:nvPr>
            <p:ph type="ctrTitle"/>
          </p:nvPr>
        </p:nvSpPr>
        <p:spPr>
          <a:xfrm>
            <a:off x="8200408" y="2660774"/>
            <a:ext cx="3390900" cy="2231265"/>
          </a:xfrm>
        </p:spPr>
        <p:txBody>
          <a:bodyPr anchor="t">
            <a:normAutofit/>
          </a:bodyPr>
          <a:lstStyle>
            <a:lvl1pPr algn="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18856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C7FEE-57BB-4E83-BCCE-A146DB55C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58DD50-5006-49D0-81DE-AADECCBA3D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B5A04A-7AB2-4016-B9DA-DE1ADF724F41}"/>
              </a:ext>
            </a:extLst>
          </p:cNvPr>
          <p:cNvSpPr>
            <a:spLocks noGrp="1"/>
          </p:cNvSpPr>
          <p:nvPr>
            <p:ph type="dt" sz="half" idx="10"/>
          </p:nvPr>
        </p:nvSpPr>
        <p:spPr/>
        <p:txBody>
          <a:bodyPr/>
          <a:lstStyle/>
          <a:p>
            <a:fld id="{82EC72FC-CA04-45E7-918C-7DF0151614F9}" type="datetime1">
              <a:rPr lang="en-US" smtClean="0"/>
              <a:t>11/19/20</a:t>
            </a:fld>
            <a:endParaRPr lang="en-US"/>
          </a:p>
        </p:txBody>
      </p:sp>
      <p:sp>
        <p:nvSpPr>
          <p:cNvPr id="8" name="Footer Placeholder 7">
            <a:extLst>
              <a:ext uri="{FF2B5EF4-FFF2-40B4-BE49-F238E27FC236}">
                <a16:creationId xmlns:a16="http://schemas.microsoft.com/office/drawing/2014/main" id="{0A71D885-95D0-4CFE-9AC2-FE5989BD0BE8}"/>
              </a:ext>
            </a:extLst>
          </p:cNvPr>
          <p:cNvSpPr>
            <a:spLocks noGrp="1"/>
          </p:cNvSpPr>
          <p:nvPr>
            <p:ph type="ftr" sz="quarter" idx="11"/>
          </p:nvPr>
        </p:nvSpPr>
        <p:spPr/>
        <p:txBody>
          <a:bodyPr/>
          <a:lstStyle>
            <a:lvl1pPr>
              <a:defRPr/>
            </a:lvl1pPr>
          </a:lstStyle>
          <a:p>
            <a:r>
              <a:rPr lang="en-US"/>
              <a:t>I-270 Corridor</a:t>
            </a:r>
          </a:p>
        </p:txBody>
      </p:sp>
      <p:sp>
        <p:nvSpPr>
          <p:cNvPr id="9" name="Slide Number Placeholder 8">
            <a:extLst>
              <a:ext uri="{FF2B5EF4-FFF2-40B4-BE49-F238E27FC236}">
                <a16:creationId xmlns:a16="http://schemas.microsoft.com/office/drawing/2014/main" id="{6ADDD4BE-0313-45D2-A0E9-12F8FBE3A7D5}"/>
              </a:ext>
            </a:extLst>
          </p:cNvPr>
          <p:cNvSpPr>
            <a:spLocks noGrp="1"/>
          </p:cNvSpPr>
          <p:nvPr>
            <p:ph type="sldNum" sz="quarter" idx="12"/>
          </p:nvPr>
        </p:nvSpPr>
        <p:spPr/>
        <p:txBody>
          <a:bodyPr/>
          <a:lstStyle/>
          <a:p>
            <a:fld id="{AF99075F-B0EC-4BBC-8B63-372D11DADCBF}" type="slidenum">
              <a:rPr lang="en-US" smtClean="0"/>
              <a:pPr/>
              <a:t>‹#›</a:t>
            </a:fld>
            <a:endParaRPr lang="en-US"/>
          </a:p>
        </p:txBody>
      </p:sp>
    </p:spTree>
    <p:extLst>
      <p:ext uri="{BB962C8B-B14F-4D97-AF65-F5344CB8AC3E}">
        <p14:creationId xmlns:p14="http://schemas.microsoft.com/office/powerpoint/2010/main" val="330584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2E4F7A-059E-4057-838C-10DFF55E8515}"/>
              </a:ext>
            </a:extLst>
          </p:cNvPr>
          <p:cNvSpPr/>
          <p:nvPr userDrawn="1"/>
        </p:nvSpPr>
        <p:spPr>
          <a:xfrm>
            <a:off x="386366" y="365124"/>
            <a:ext cx="11419268" cy="613806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8C7FEE-57BB-4E83-BCCE-A146DB55CDB0}"/>
              </a:ext>
            </a:extLst>
          </p:cNvPr>
          <p:cNvSpPr>
            <a:spLocks noGrp="1"/>
          </p:cNvSpPr>
          <p:nvPr>
            <p:ph type="title"/>
          </p:nvPr>
        </p:nvSpPr>
        <p:spPr>
          <a:xfrm>
            <a:off x="394952" y="1870869"/>
            <a:ext cx="4376535" cy="3116263"/>
          </a:xfrm>
        </p:spPr>
        <p:txBody>
          <a:bodyPr/>
          <a:lstStyle>
            <a:lvl1pPr algn="r">
              <a:defRPr>
                <a:solidFill>
                  <a:srgbClr val="82BC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F58DD50-5006-49D0-81DE-AADECCBA3DE4}"/>
              </a:ext>
            </a:extLst>
          </p:cNvPr>
          <p:cNvSpPr>
            <a:spLocks noGrp="1"/>
          </p:cNvSpPr>
          <p:nvPr>
            <p:ph idx="1"/>
          </p:nvPr>
        </p:nvSpPr>
        <p:spPr>
          <a:xfrm>
            <a:off x="5477412" y="1628775"/>
            <a:ext cx="5796298" cy="397589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B5A04A-7AB2-4016-B9DA-DE1ADF724F41}"/>
              </a:ext>
            </a:extLst>
          </p:cNvPr>
          <p:cNvSpPr>
            <a:spLocks noGrp="1"/>
          </p:cNvSpPr>
          <p:nvPr>
            <p:ph type="dt" sz="half" idx="10"/>
          </p:nvPr>
        </p:nvSpPr>
        <p:spPr/>
        <p:txBody>
          <a:bodyPr/>
          <a:lstStyle/>
          <a:p>
            <a:fld id="{82EC72FC-CA04-45E7-918C-7DF0151614F9}" type="datetime1">
              <a:rPr lang="en-US" smtClean="0"/>
              <a:t>11/19/20</a:t>
            </a:fld>
            <a:endParaRPr lang="en-US"/>
          </a:p>
        </p:txBody>
      </p:sp>
      <p:sp>
        <p:nvSpPr>
          <p:cNvPr id="8" name="Footer Placeholder 7">
            <a:extLst>
              <a:ext uri="{FF2B5EF4-FFF2-40B4-BE49-F238E27FC236}">
                <a16:creationId xmlns:a16="http://schemas.microsoft.com/office/drawing/2014/main" id="{0A71D885-95D0-4CFE-9AC2-FE5989BD0BE8}"/>
              </a:ext>
            </a:extLst>
          </p:cNvPr>
          <p:cNvSpPr>
            <a:spLocks noGrp="1"/>
          </p:cNvSpPr>
          <p:nvPr>
            <p:ph type="ftr" sz="quarter" idx="11"/>
          </p:nvPr>
        </p:nvSpPr>
        <p:spPr/>
        <p:txBody>
          <a:bodyPr/>
          <a:lstStyle>
            <a:lvl1pPr>
              <a:defRPr/>
            </a:lvl1pPr>
          </a:lstStyle>
          <a:p>
            <a:r>
              <a:rPr lang="en-US"/>
              <a:t>I-270 Corridor</a:t>
            </a:r>
          </a:p>
        </p:txBody>
      </p:sp>
      <p:sp>
        <p:nvSpPr>
          <p:cNvPr id="9" name="Slide Number Placeholder 8">
            <a:extLst>
              <a:ext uri="{FF2B5EF4-FFF2-40B4-BE49-F238E27FC236}">
                <a16:creationId xmlns:a16="http://schemas.microsoft.com/office/drawing/2014/main" id="{6ADDD4BE-0313-45D2-A0E9-12F8FBE3A7D5}"/>
              </a:ext>
            </a:extLst>
          </p:cNvPr>
          <p:cNvSpPr>
            <a:spLocks noGrp="1"/>
          </p:cNvSpPr>
          <p:nvPr>
            <p:ph type="sldNum" sz="quarter" idx="12"/>
          </p:nvPr>
        </p:nvSpPr>
        <p:spPr/>
        <p:txBody>
          <a:bodyPr/>
          <a:lstStyle/>
          <a:p>
            <a:fld id="{AF99075F-B0EC-4BBC-8B63-372D11DADCBF}" type="slidenum">
              <a:rPr lang="en-US" smtClean="0"/>
              <a:pPr/>
              <a:t>‹#›</a:t>
            </a:fld>
            <a:endParaRPr lang="en-US"/>
          </a:p>
        </p:txBody>
      </p:sp>
      <p:cxnSp>
        <p:nvCxnSpPr>
          <p:cNvPr id="6" name="Straight Connector 5">
            <a:extLst>
              <a:ext uri="{FF2B5EF4-FFF2-40B4-BE49-F238E27FC236}">
                <a16:creationId xmlns:a16="http://schemas.microsoft.com/office/drawing/2014/main" id="{2FC618B4-8DBB-49DE-A690-2178C3F20CB5}"/>
              </a:ext>
            </a:extLst>
          </p:cNvPr>
          <p:cNvCxnSpPr/>
          <p:nvPr userDrawn="1"/>
        </p:nvCxnSpPr>
        <p:spPr>
          <a:xfrm>
            <a:off x="5124450" y="1628775"/>
            <a:ext cx="0" cy="360045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5187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BACB64-0A97-4B13-8878-7691A24B26BD}"/>
              </a:ext>
            </a:extLst>
          </p:cNvPr>
          <p:cNvSpPr/>
          <p:nvPr userDrawn="1"/>
        </p:nvSpPr>
        <p:spPr>
          <a:xfrm>
            <a:off x="0" y="0"/>
            <a:ext cx="12192000" cy="68654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4ECE34B-07A2-4892-89D4-BB845D1119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70267" y="0"/>
            <a:ext cx="2921733" cy="6858000"/>
          </a:xfrm>
          <a:prstGeom prst="rect">
            <a:avLst/>
          </a:prstGeom>
        </p:spPr>
      </p:pic>
      <p:sp>
        <p:nvSpPr>
          <p:cNvPr id="2" name="Title 1">
            <a:extLst>
              <a:ext uri="{FF2B5EF4-FFF2-40B4-BE49-F238E27FC236}">
                <a16:creationId xmlns:a16="http://schemas.microsoft.com/office/drawing/2014/main" id="{6B9A2E24-3C1A-4502-BD2A-D553869AF3CC}"/>
              </a:ext>
            </a:extLst>
          </p:cNvPr>
          <p:cNvSpPr>
            <a:spLocks noGrp="1"/>
          </p:cNvSpPr>
          <p:nvPr>
            <p:ph type="title"/>
          </p:nvPr>
        </p:nvSpPr>
        <p:spPr>
          <a:xfrm>
            <a:off x="1055076" y="365125"/>
            <a:ext cx="8613857"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46242551-8380-4591-847C-7E0A6A417BB4}"/>
              </a:ext>
            </a:extLst>
          </p:cNvPr>
          <p:cNvSpPr>
            <a:spLocks noGrp="1"/>
          </p:cNvSpPr>
          <p:nvPr>
            <p:ph type="ftr" sz="quarter" idx="11"/>
          </p:nvPr>
        </p:nvSpPr>
        <p:spPr>
          <a:xfrm>
            <a:off x="7162068" y="6500321"/>
            <a:ext cx="4114800" cy="365125"/>
          </a:xfrm>
        </p:spPr>
        <p:txBody>
          <a:bodyPr/>
          <a:lstStyle>
            <a:lvl1pPr>
              <a:defRPr/>
            </a:lvl1pPr>
          </a:lstStyle>
          <a:p>
            <a:r>
              <a:rPr lang="en-US"/>
              <a:t>I-270 Corridor</a:t>
            </a:r>
          </a:p>
        </p:txBody>
      </p:sp>
      <p:sp>
        <p:nvSpPr>
          <p:cNvPr id="5" name="Slide Number Placeholder 4">
            <a:extLst>
              <a:ext uri="{FF2B5EF4-FFF2-40B4-BE49-F238E27FC236}">
                <a16:creationId xmlns:a16="http://schemas.microsoft.com/office/drawing/2014/main" id="{0EE9E527-542C-4BBD-8F29-BC4F676AABB1}"/>
              </a:ext>
            </a:extLst>
          </p:cNvPr>
          <p:cNvSpPr>
            <a:spLocks noGrp="1"/>
          </p:cNvSpPr>
          <p:nvPr>
            <p:ph type="sldNum" sz="quarter" idx="12"/>
          </p:nvPr>
        </p:nvSpPr>
        <p:spPr>
          <a:xfrm>
            <a:off x="11463866" y="6500321"/>
            <a:ext cx="598271" cy="365125"/>
          </a:xfrm>
        </p:spPr>
        <p:txBody>
          <a:bodyPr/>
          <a:lstStyle/>
          <a:p>
            <a:fld id="{AF99075F-B0EC-4BBC-8B63-372D11DADCBF}" type="slidenum">
              <a:rPr lang="en-US" smtClean="0"/>
              <a:pPr/>
              <a:t>‹#›</a:t>
            </a:fld>
            <a:endParaRPr lang="en-US"/>
          </a:p>
        </p:txBody>
      </p:sp>
      <p:sp>
        <p:nvSpPr>
          <p:cNvPr id="9" name="Rectangle 8">
            <a:extLst>
              <a:ext uri="{FF2B5EF4-FFF2-40B4-BE49-F238E27FC236}">
                <a16:creationId xmlns:a16="http://schemas.microsoft.com/office/drawing/2014/main" id="{B850598F-F51B-4909-B42F-4B1F128D3DA3}"/>
              </a:ext>
            </a:extLst>
          </p:cNvPr>
          <p:cNvSpPr/>
          <p:nvPr userDrawn="1"/>
        </p:nvSpPr>
        <p:spPr>
          <a:xfrm>
            <a:off x="0" y="0"/>
            <a:ext cx="890953" cy="68654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8F76E81-951C-482B-AAB2-7F1D6CC4F8D3}"/>
              </a:ext>
            </a:extLst>
          </p:cNvPr>
          <p:cNvSpPr>
            <a:spLocks noGrp="1"/>
          </p:cNvSpPr>
          <p:nvPr>
            <p:ph type="dt" sz="half" idx="10"/>
          </p:nvPr>
        </p:nvSpPr>
        <p:spPr>
          <a:xfrm>
            <a:off x="0" y="6500321"/>
            <a:ext cx="890953" cy="365125"/>
          </a:xfrm>
        </p:spPr>
        <p:txBody>
          <a:bodyPr/>
          <a:lstStyle>
            <a:lvl1pPr algn="ctr">
              <a:defRPr>
                <a:solidFill>
                  <a:schemeClr val="bg1"/>
                </a:solidFill>
              </a:defRPr>
            </a:lvl1pPr>
          </a:lstStyle>
          <a:p>
            <a:fld id="{51CD7270-E6D4-4488-B024-EFEB08BB5862}" type="datetime1">
              <a:rPr lang="en-US" smtClean="0"/>
              <a:pPr/>
              <a:t>11/19/20</a:t>
            </a:fld>
            <a:endParaRPr lang="en-US"/>
          </a:p>
        </p:txBody>
      </p:sp>
      <p:sp>
        <p:nvSpPr>
          <p:cNvPr id="10" name="Content Placeholder 2">
            <a:extLst>
              <a:ext uri="{FF2B5EF4-FFF2-40B4-BE49-F238E27FC236}">
                <a16:creationId xmlns:a16="http://schemas.microsoft.com/office/drawing/2014/main" id="{61DE42A6-955A-42F0-8E50-9007FEDCA9BB}"/>
              </a:ext>
            </a:extLst>
          </p:cNvPr>
          <p:cNvSpPr>
            <a:spLocks noGrp="1"/>
          </p:cNvSpPr>
          <p:nvPr>
            <p:ph idx="1"/>
          </p:nvPr>
        </p:nvSpPr>
        <p:spPr>
          <a:xfrm>
            <a:off x="1055076" y="1825625"/>
            <a:ext cx="86138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13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00DB-E7F0-4B3F-A846-2A77E89AA1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C331EB-C43C-482D-8DDE-930B3508C4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7F0E34-E523-4C6C-B3F2-FFE314219DBB}"/>
              </a:ext>
            </a:extLst>
          </p:cNvPr>
          <p:cNvSpPr>
            <a:spLocks noGrp="1"/>
          </p:cNvSpPr>
          <p:nvPr>
            <p:ph type="dt" sz="half" idx="10"/>
          </p:nvPr>
        </p:nvSpPr>
        <p:spPr/>
        <p:txBody>
          <a:bodyPr/>
          <a:lstStyle/>
          <a:p>
            <a:fld id="{D6C778BB-1035-46A5-A972-6CA0370CBCEC}" type="datetime1">
              <a:rPr lang="en-US" smtClean="0"/>
              <a:t>11/19/20</a:t>
            </a:fld>
            <a:endParaRPr lang="en-US"/>
          </a:p>
        </p:txBody>
      </p:sp>
      <p:sp>
        <p:nvSpPr>
          <p:cNvPr id="5" name="Footer Placeholder 4">
            <a:extLst>
              <a:ext uri="{FF2B5EF4-FFF2-40B4-BE49-F238E27FC236}">
                <a16:creationId xmlns:a16="http://schemas.microsoft.com/office/drawing/2014/main" id="{8E3890F8-8586-4FA8-A3EF-8BE09A99F4BF}"/>
              </a:ext>
            </a:extLst>
          </p:cNvPr>
          <p:cNvSpPr>
            <a:spLocks noGrp="1"/>
          </p:cNvSpPr>
          <p:nvPr>
            <p:ph type="ftr" sz="quarter" idx="11"/>
          </p:nvPr>
        </p:nvSpPr>
        <p:spPr/>
        <p:txBody>
          <a:bodyPr/>
          <a:lstStyle>
            <a:lvl1pPr>
              <a:defRPr/>
            </a:lvl1pPr>
          </a:lstStyle>
          <a:p>
            <a:r>
              <a:rPr lang="en-US"/>
              <a:t>I-270 Corridor</a:t>
            </a:r>
          </a:p>
        </p:txBody>
      </p:sp>
      <p:sp>
        <p:nvSpPr>
          <p:cNvPr id="6" name="Slide Number Placeholder 5">
            <a:extLst>
              <a:ext uri="{FF2B5EF4-FFF2-40B4-BE49-F238E27FC236}">
                <a16:creationId xmlns:a16="http://schemas.microsoft.com/office/drawing/2014/main" id="{3A51040F-153D-4DEF-88BE-7E314E2D66A9}"/>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605413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B42DC-3618-44D3-A71A-3A83917DA9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ACCAA3-8610-4A32-80D3-4E6F57F2DBEE}"/>
              </a:ext>
            </a:extLst>
          </p:cNvPr>
          <p:cNvSpPr>
            <a:spLocks noGrp="1"/>
          </p:cNvSpPr>
          <p:nvPr>
            <p:ph sz="half" idx="1"/>
          </p:nvPr>
        </p:nvSpPr>
        <p:spPr>
          <a:xfrm>
            <a:off x="386366" y="1825625"/>
            <a:ext cx="563343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80E13-1CC9-45CC-AB7D-B042598A3B10}"/>
              </a:ext>
            </a:extLst>
          </p:cNvPr>
          <p:cNvSpPr>
            <a:spLocks noGrp="1"/>
          </p:cNvSpPr>
          <p:nvPr>
            <p:ph sz="half" idx="2"/>
          </p:nvPr>
        </p:nvSpPr>
        <p:spPr>
          <a:xfrm>
            <a:off x="6172200" y="1825625"/>
            <a:ext cx="563343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6B27AA-9997-4F36-9C27-AC52FAEE0892}"/>
              </a:ext>
            </a:extLst>
          </p:cNvPr>
          <p:cNvSpPr>
            <a:spLocks noGrp="1"/>
          </p:cNvSpPr>
          <p:nvPr>
            <p:ph type="dt" sz="half" idx="10"/>
          </p:nvPr>
        </p:nvSpPr>
        <p:spPr/>
        <p:txBody>
          <a:bodyPr/>
          <a:lstStyle/>
          <a:p>
            <a:fld id="{8006FCFD-D2EA-4E8C-839F-76DBF80B21BD}" type="datetime1">
              <a:rPr lang="en-US" smtClean="0"/>
              <a:t>11/19/20</a:t>
            </a:fld>
            <a:endParaRPr lang="en-US"/>
          </a:p>
        </p:txBody>
      </p:sp>
      <p:sp>
        <p:nvSpPr>
          <p:cNvPr id="6" name="Footer Placeholder 5">
            <a:extLst>
              <a:ext uri="{FF2B5EF4-FFF2-40B4-BE49-F238E27FC236}">
                <a16:creationId xmlns:a16="http://schemas.microsoft.com/office/drawing/2014/main" id="{255BD134-054C-42E4-81B3-96690CD8A164}"/>
              </a:ext>
            </a:extLst>
          </p:cNvPr>
          <p:cNvSpPr>
            <a:spLocks noGrp="1"/>
          </p:cNvSpPr>
          <p:nvPr>
            <p:ph type="ftr" sz="quarter" idx="11"/>
          </p:nvPr>
        </p:nvSpPr>
        <p:spPr/>
        <p:txBody>
          <a:bodyPr/>
          <a:lstStyle>
            <a:lvl1pPr>
              <a:defRPr/>
            </a:lvl1pPr>
          </a:lstStyle>
          <a:p>
            <a:r>
              <a:rPr lang="en-US"/>
              <a:t>I-270 Corridor</a:t>
            </a:r>
          </a:p>
        </p:txBody>
      </p:sp>
      <p:sp>
        <p:nvSpPr>
          <p:cNvPr id="7" name="Slide Number Placeholder 6">
            <a:extLst>
              <a:ext uri="{FF2B5EF4-FFF2-40B4-BE49-F238E27FC236}">
                <a16:creationId xmlns:a16="http://schemas.microsoft.com/office/drawing/2014/main" id="{36317159-7625-4B60-A28E-60A855B0F4C0}"/>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94544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593E-C80C-44BD-9330-81D3E5FF2469}"/>
              </a:ext>
            </a:extLst>
          </p:cNvPr>
          <p:cNvSpPr>
            <a:spLocks noGrp="1"/>
          </p:cNvSpPr>
          <p:nvPr>
            <p:ph type="title"/>
          </p:nvPr>
        </p:nvSpPr>
        <p:spPr>
          <a:xfrm>
            <a:off x="405008" y="365125"/>
            <a:ext cx="1138198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2D8069-27E9-4218-A8DF-32E03A7B29F3}"/>
              </a:ext>
            </a:extLst>
          </p:cNvPr>
          <p:cNvSpPr>
            <a:spLocks noGrp="1"/>
          </p:cNvSpPr>
          <p:nvPr>
            <p:ph type="body" idx="1"/>
          </p:nvPr>
        </p:nvSpPr>
        <p:spPr>
          <a:xfrm>
            <a:off x="405008" y="1681163"/>
            <a:ext cx="559256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9C7837-5571-437F-B405-188990989AC2}"/>
              </a:ext>
            </a:extLst>
          </p:cNvPr>
          <p:cNvSpPr>
            <a:spLocks noGrp="1"/>
          </p:cNvSpPr>
          <p:nvPr>
            <p:ph sz="half" idx="2"/>
          </p:nvPr>
        </p:nvSpPr>
        <p:spPr>
          <a:xfrm>
            <a:off x="405008" y="2505075"/>
            <a:ext cx="559256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E6D26-467B-49D5-8A9F-6E5DB177A20C}"/>
              </a:ext>
            </a:extLst>
          </p:cNvPr>
          <p:cNvSpPr>
            <a:spLocks noGrp="1"/>
          </p:cNvSpPr>
          <p:nvPr>
            <p:ph type="body" sz="quarter" idx="3"/>
          </p:nvPr>
        </p:nvSpPr>
        <p:spPr>
          <a:xfrm>
            <a:off x="6172200" y="1681163"/>
            <a:ext cx="561479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36302-429D-4ACA-B765-EF09958B937F}"/>
              </a:ext>
            </a:extLst>
          </p:cNvPr>
          <p:cNvSpPr>
            <a:spLocks noGrp="1"/>
          </p:cNvSpPr>
          <p:nvPr>
            <p:ph sz="quarter" idx="4"/>
          </p:nvPr>
        </p:nvSpPr>
        <p:spPr>
          <a:xfrm>
            <a:off x="6172200" y="2505075"/>
            <a:ext cx="561479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645948-41E7-40C0-B12E-00F945593DF6}"/>
              </a:ext>
            </a:extLst>
          </p:cNvPr>
          <p:cNvSpPr>
            <a:spLocks noGrp="1"/>
          </p:cNvSpPr>
          <p:nvPr>
            <p:ph type="dt" sz="half" idx="10"/>
          </p:nvPr>
        </p:nvSpPr>
        <p:spPr/>
        <p:txBody>
          <a:bodyPr/>
          <a:lstStyle/>
          <a:p>
            <a:fld id="{E2DC2CB4-906C-4FD2-909A-75DD38328B65}" type="datetime1">
              <a:rPr lang="en-US" smtClean="0"/>
              <a:t>11/19/20</a:t>
            </a:fld>
            <a:endParaRPr lang="en-US"/>
          </a:p>
        </p:txBody>
      </p:sp>
      <p:sp>
        <p:nvSpPr>
          <p:cNvPr id="8" name="Footer Placeholder 7">
            <a:extLst>
              <a:ext uri="{FF2B5EF4-FFF2-40B4-BE49-F238E27FC236}">
                <a16:creationId xmlns:a16="http://schemas.microsoft.com/office/drawing/2014/main" id="{3B6BCA4A-A73C-4265-8FB8-B9ADE0DD02A5}"/>
              </a:ext>
            </a:extLst>
          </p:cNvPr>
          <p:cNvSpPr>
            <a:spLocks noGrp="1"/>
          </p:cNvSpPr>
          <p:nvPr>
            <p:ph type="ftr" sz="quarter" idx="11"/>
          </p:nvPr>
        </p:nvSpPr>
        <p:spPr/>
        <p:txBody>
          <a:bodyPr/>
          <a:lstStyle>
            <a:lvl1pPr>
              <a:defRPr/>
            </a:lvl1pPr>
          </a:lstStyle>
          <a:p>
            <a:r>
              <a:rPr lang="en-US"/>
              <a:t>I-270 Corridor</a:t>
            </a:r>
          </a:p>
        </p:txBody>
      </p:sp>
      <p:sp>
        <p:nvSpPr>
          <p:cNvPr id="9" name="Slide Number Placeholder 8">
            <a:extLst>
              <a:ext uri="{FF2B5EF4-FFF2-40B4-BE49-F238E27FC236}">
                <a16:creationId xmlns:a16="http://schemas.microsoft.com/office/drawing/2014/main" id="{097048BE-C30C-45E4-8CC0-B2F1842C889D}"/>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164281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9407-0938-4118-8566-8E3D72CDAD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FD47D8-8868-4CAF-9B0B-170405AFACA1}"/>
              </a:ext>
            </a:extLst>
          </p:cNvPr>
          <p:cNvSpPr>
            <a:spLocks noGrp="1"/>
          </p:cNvSpPr>
          <p:nvPr>
            <p:ph type="dt" sz="half" idx="10"/>
          </p:nvPr>
        </p:nvSpPr>
        <p:spPr/>
        <p:txBody>
          <a:bodyPr/>
          <a:lstStyle/>
          <a:p>
            <a:fld id="{EF78B266-B7B8-456C-BE44-784BB7716568}" type="datetime1">
              <a:rPr lang="en-US" smtClean="0"/>
              <a:t>11/19/20</a:t>
            </a:fld>
            <a:endParaRPr lang="en-US"/>
          </a:p>
        </p:txBody>
      </p:sp>
      <p:sp>
        <p:nvSpPr>
          <p:cNvPr id="4" name="Footer Placeholder 3">
            <a:extLst>
              <a:ext uri="{FF2B5EF4-FFF2-40B4-BE49-F238E27FC236}">
                <a16:creationId xmlns:a16="http://schemas.microsoft.com/office/drawing/2014/main" id="{39221F92-0853-4003-A3A6-96946F6C2491}"/>
              </a:ext>
            </a:extLst>
          </p:cNvPr>
          <p:cNvSpPr>
            <a:spLocks noGrp="1"/>
          </p:cNvSpPr>
          <p:nvPr>
            <p:ph type="ftr" sz="quarter" idx="11"/>
          </p:nvPr>
        </p:nvSpPr>
        <p:spPr/>
        <p:txBody>
          <a:bodyPr/>
          <a:lstStyle>
            <a:lvl1pPr>
              <a:defRPr/>
            </a:lvl1pPr>
          </a:lstStyle>
          <a:p>
            <a:r>
              <a:rPr lang="en-US"/>
              <a:t>I-270 Corridor</a:t>
            </a:r>
          </a:p>
        </p:txBody>
      </p:sp>
      <p:sp>
        <p:nvSpPr>
          <p:cNvPr id="5" name="Slide Number Placeholder 4">
            <a:extLst>
              <a:ext uri="{FF2B5EF4-FFF2-40B4-BE49-F238E27FC236}">
                <a16:creationId xmlns:a16="http://schemas.microsoft.com/office/drawing/2014/main" id="{120D649C-6DE2-4A31-A0F4-E0910C4FAB68}"/>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298073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78622E-0EB5-4B0B-8E63-215017EAD827}"/>
              </a:ext>
            </a:extLst>
          </p:cNvPr>
          <p:cNvSpPr>
            <a:spLocks noGrp="1"/>
          </p:cNvSpPr>
          <p:nvPr>
            <p:ph type="dt" sz="half" idx="10"/>
          </p:nvPr>
        </p:nvSpPr>
        <p:spPr/>
        <p:txBody>
          <a:bodyPr/>
          <a:lstStyle/>
          <a:p>
            <a:fld id="{1B394DA5-221B-40ED-97BA-049FA074AE8B}" type="datetime1">
              <a:rPr lang="en-US" smtClean="0"/>
              <a:t>11/19/20</a:t>
            </a:fld>
            <a:endParaRPr lang="en-US"/>
          </a:p>
        </p:txBody>
      </p:sp>
      <p:sp>
        <p:nvSpPr>
          <p:cNvPr id="3" name="Footer Placeholder 2">
            <a:extLst>
              <a:ext uri="{FF2B5EF4-FFF2-40B4-BE49-F238E27FC236}">
                <a16:creationId xmlns:a16="http://schemas.microsoft.com/office/drawing/2014/main" id="{D68D129C-3E2A-4A78-B5D4-C162C2FAFA58}"/>
              </a:ext>
            </a:extLst>
          </p:cNvPr>
          <p:cNvSpPr>
            <a:spLocks noGrp="1"/>
          </p:cNvSpPr>
          <p:nvPr>
            <p:ph type="ftr" sz="quarter" idx="11"/>
          </p:nvPr>
        </p:nvSpPr>
        <p:spPr/>
        <p:txBody>
          <a:bodyPr/>
          <a:lstStyle>
            <a:lvl1pPr>
              <a:defRPr/>
            </a:lvl1pPr>
          </a:lstStyle>
          <a:p>
            <a:r>
              <a:rPr lang="en-US"/>
              <a:t>I-270 Corridor</a:t>
            </a:r>
          </a:p>
        </p:txBody>
      </p:sp>
      <p:sp>
        <p:nvSpPr>
          <p:cNvPr id="4" name="Slide Number Placeholder 3">
            <a:extLst>
              <a:ext uri="{FF2B5EF4-FFF2-40B4-BE49-F238E27FC236}">
                <a16:creationId xmlns:a16="http://schemas.microsoft.com/office/drawing/2014/main" id="{442405B5-F19F-4239-BD72-20CEDF37ED84}"/>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2716564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1C4EC5-FCDC-45B9-B987-5B535983D6D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6501228"/>
            <a:ext cx="12192000" cy="364218"/>
          </a:xfrm>
          <a:prstGeom prst="rect">
            <a:avLst/>
          </a:prstGeom>
        </p:spPr>
      </p:pic>
      <p:sp>
        <p:nvSpPr>
          <p:cNvPr id="2" name="Title Placeholder 1">
            <a:extLst>
              <a:ext uri="{FF2B5EF4-FFF2-40B4-BE49-F238E27FC236}">
                <a16:creationId xmlns:a16="http://schemas.microsoft.com/office/drawing/2014/main" id="{06EA97FB-5898-4521-A605-F2587C4B7582}"/>
              </a:ext>
            </a:extLst>
          </p:cNvPr>
          <p:cNvSpPr>
            <a:spLocks noGrp="1"/>
          </p:cNvSpPr>
          <p:nvPr>
            <p:ph type="title"/>
          </p:nvPr>
        </p:nvSpPr>
        <p:spPr>
          <a:xfrm>
            <a:off x="386366" y="365125"/>
            <a:ext cx="1141068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F288BC-B932-4C90-97B1-048C69A850B3}"/>
              </a:ext>
            </a:extLst>
          </p:cNvPr>
          <p:cNvSpPr>
            <a:spLocks noGrp="1"/>
          </p:cNvSpPr>
          <p:nvPr>
            <p:ph type="body" idx="1"/>
          </p:nvPr>
        </p:nvSpPr>
        <p:spPr>
          <a:xfrm>
            <a:off x="386366" y="1825625"/>
            <a:ext cx="1141068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AF1C5-18FD-490C-B4CA-A74889D744EA}"/>
              </a:ext>
            </a:extLst>
          </p:cNvPr>
          <p:cNvSpPr>
            <a:spLocks noGrp="1"/>
          </p:cNvSpPr>
          <p:nvPr>
            <p:ph type="dt" sz="half" idx="2"/>
          </p:nvPr>
        </p:nvSpPr>
        <p:spPr>
          <a:xfrm>
            <a:off x="51516" y="6500321"/>
            <a:ext cx="2743200" cy="365125"/>
          </a:xfrm>
          <a:prstGeom prst="rect">
            <a:avLst/>
          </a:prstGeom>
        </p:spPr>
        <p:txBody>
          <a:bodyPr vert="horz" lIns="91440" tIns="45720" rIns="91440" bIns="45720" rtlCol="0" anchor="ctr"/>
          <a:lstStyle>
            <a:lvl1pPr algn="l">
              <a:defRPr sz="1000">
                <a:solidFill>
                  <a:schemeClr val="tx1"/>
                </a:solidFill>
              </a:defRPr>
            </a:lvl1pPr>
          </a:lstStyle>
          <a:p>
            <a:fld id="{0ABBB9F9-C839-4A21-BA8B-85B7289E289A}" type="datetime1">
              <a:rPr lang="en-US" smtClean="0"/>
              <a:t>11/19/20</a:t>
            </a:fld>
            <a:endParaRPr lang="en-US"/>
          </a:p>
        </p:txBody>
      </p:sp>
      <p:sp>
        <p:nvSpPr>
          <p:cNvPr id="5" name="Footer Placeholder 4">
            <a:extLst>
              <a:ext uri="{FF2B5EF4-FFF2-40B4-BE49-F238E27FC236}">
                <a16:creationId xmlns:a16="http://schemas.microsoft.com/office/drawing/2014/main" id="{DB5B97F0-05A4-4394-AE9F-58BD5ECA51C6}"/>
              </a:ext>
            </a:extLst>
          </p:cNvPr>
          <p:cNvSpPr>
            <a:spLocks noGrp="1"/>
          </p:cNvSpPr>
          <p:nvPr>
            <p:ph type="ftr" sz="quarter" idx="3"/>
          </p:nvPr>
        </p:nvSpPr>
        <p:spPr>
          <a:xfrm>
            <a:off x="6318161" y="6500321"/>
            <a:ext cx="4114800" cy="365125"/>
          </a:xfrm>
          <a:prstGeom prst="rect">
            <a:avLst/>
          </a:prstGeom>
        </p:spPr>
        <p:txBody>
          <a:bodyPr vert="horz" lIns="91440" tIns="45720" rIns="91440" bIns="45720" rtlCol="0" anchor="ctr"/>
          <a:lstStyle>
            <a:lvl1pPr algn="r">
              <a:defRPr sz="1000">
                <a:solidFill>
                  <a:schemeClr val="tx1"/>
                </a:solidFill>
              </a:defRPr>
            </a:lvl1pPr>
          </a:lstStyle>
          <a:p>
            <a:r>
              <a:rPr lang="en-US"/>
              <a:t>I-270 Corridor</a:t>
            </a:r>
          </a:p>
        </p:txBody>
      </p:sp>
      <p:sp>
        <p:nvSpPr>
          <p:cNvPr id="6" name="Slide Number Placeholder 5">
            <a:extLst>
              <a:ext uri="{FF2B5EF4-FFF2-40B4-BE49-F238E27FC236}">
                <a16:creationId xmlns:a16="http://schemas.microsoft.com/office/drawing/2014/main" id="{7850AECC-4788-40A0-B37D-1B5BF63F16C3}"/>
              </a:ext>
            </a:extLst>
          </p:cNvPr>
          <p:cNvSpPr>
            <a:spLocks noGrp="1"/>
          </p:cNvSpPr>
          <p:nvPr>
            <p:ph type="sldNum" sz="quarter" idx="4"/>
          </p:nvPr>
        </p:nvSpPr>
        <p:spPr>
          <a:xfrm>
            <a:off x="10998558" y="6500321"/>
            <a:ext cx="1063580" cy="365125"/>
          </a:xfrm>
          <a:prstGeom prst="rect">
            <a:avLst/>
          </a:prstGeom>
        </p:spPr>
        <p:txBody>
          <a:bodyPr vert="horz" lIns="91440" tIns="45720" rIns="91440" bIns="45720" rtlCol="0" anchor="ctr"/>
          <a:lstStyle>
            <a:lvl1pPr algn="r">
              <a:defRPr sz="1000">
                <a:solidFill>
                  <a:schemeClr val="bg1"/>
                </a:solidFill>
              </a:defRPr>
            </a:lvl1pPr>
          </a:lstStyle>
          <a:p>
            <a:fld id="{AF99075F-B0EC-4BBC-8B63-372D11DADCBF}" type="slidenum">
              <a:rPr lang="en-US" smtClean="0"/>
              <a:pPr/>
              <a:t>‹#›</a:t>
            </a:fld>
            <a:endParaRPr lang="en-US"/>
          </a:p>
        </p:txBody>
      </p:sp>
      <p:sp>
        <p:nvSpPr>
          <p:cNvPr id="9" name="Rectangle 8">
            <a:extLst>
              <a:ext uri="{FF2B5EF4-FFF2-40B4-BE49-F238E27FC236}">
                <a16:creationId xmlns:a16="http://schemas.microsoft.com/office/drawing/2014/main" id="{2AC21C1F-DD99-4999-98E1-55F02CC17925}"/>
              </a:ext>
            </a:extLst>
          </p:cNvPr>
          <p:cNvSpPr/>
          <p:nvPr userDrawn="1"/>
        </p:nvSpPr>
        <p:spPr>
          <a:xfrm>
            <a:off x="-80727" y="6753600"/>
            <a:ext cx="617477" cy="153888"/>
          </a:xfrm>
          <a:prstGeom prst="rect">
            <a:avLst/>
          </a:prstGeom>
        </p:spPr>
        <p:txBody>
          <a:bodyPr wrap="none">
            <a:spAutoFit/>
          </a:bodyPr>
          <a:lstStyle/>
          <a:p>
            <a:r>
              <a:rPr lang="en-US" sz="400">
                <a:solidFill>
                  <a:schemeClr val="bg1">
                    <a:lumMod val="95000"/>
                  </a:schemeClr>
                </a:solidFill>
                <a:latin typeface="Trebuchet MS" panose="020B0603020202020204" pitchFamily="34" charset="0"/>
              </a:rPr>
              <a:t>PPS0504201113BOI</a:t>
            </a:r>
          </a:p>
        </p:txBody>
      </p:sp>
    </p:spTree>
    <p:extLst>
      <p:ext uri="{BB962C8B-B14F-4D97-AF65-F5344CB8AC3E}">
        <p14:creationId xmlns:p14="http://schemas.microsoft.com/office/powerpoint/2010/main" val="68695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51" r:id="rId5"/>
    <p:sldLayoutId id="2147483652" r:id="rId6"/>
    <p:sldLayoutId id="2147483653" r:id="rId7"/>
    <p:sldLayoutId id="2147483654" r:id="rId8"/>
    <p:sldLayoutId id="2147483655"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4"/>
        </a:buClr>
        <a:buFont typeface="Wingdings" panose="05000000000000000000" pitchFamily="2" charset="2"/>
        <a:buChar char=""/>
        <a:defRPr sz="2400" b="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4"/>
        </a:buClr>
        <a:buFont typeface="Trebuchet MS" panose="020B0603020202020204" pitchFamily="34" charset="0"/>
        <a:buChar char="—"/>
        <a:defRPr sz="1800" b="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4"/>
        </a:buClr>
        <a:buFont typeface="Trebuchet MS" panose="020B0603020202020204" pitchFamily="34" charset="0"/>
        <a:buChar char="–"/>
        <a:defRPr sz="18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slideLayout" Target="../slideLayouts/slideLayout8.xml"/><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audio" Target="../media/media1.m4a"/><Relationship Id="rId16" Type="http://schemas.openxmlformats.org/officeDocument/2006/relationships/image" Target="../media/image15.svg"/><Relationship Id="rId1" Type="http://schemas.microsoft.com/office/2007/relationships/media" Target="../media/media1.m4a"/><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5D962E-868A-43EB-A18A-B2F2291D91BB}"/>
              </a:ext>
            </a:extLst>
          </p:cNvPr>
          <p:cNvSpPr>
            <a:spLocks noGrp="1"/>
          </p:cNvSpPr>
          <p:nvPr>
            <p:ph type="title"/>
          </p:nvPr>
        </p:nvSpPr>
        <p:spPr>
          <a:xfrm>
            <a:off x="300301" y="149965"/>
            <a:ext cx="11565385" cy="1325563"/>
          </a:xfrm>
        </p:spPr>
        <p:txBody>
          <a:bodyPr/>
          <a:lstStyle/>
          <a:p>
            <a:r>
              <a:rPr lang="es-ES_tradnl" dirty="0"/>
              <a:t>¿Por qué se están considerando los carriles exprés?</a:t>
            </a:r>
            <a:endParaRPr lang="en-US" dirty="0"/>
          </a:p>
        </p:txBody>
      </p:sp>
      <p:sp>
        <p:nvSpPr>
          <p:cNvPr id="9" name="Slide Number Placeholder 8">
            <a:extLst>
              <a:ext uri="{FF2B5EF4-FFF2-40B4-BE49-F238E27FC236}">
                <a16:creationId xmlns:a16="http://schemas.microsoft.com/office/drawing/2014/main" id="{9FB19F94-5FE5-49F7-B948-BDCB5B42BB58}"/>
              </a:ext>
            </a:extLst>
          </p:cNvPr>
          <p:cNvSpPr>
            <a:spLocks noGrp="1"/>
          </p:cNvSpPr>
          <p:nvPr>
            <p:ph type="sldNum" sz="quarter" idx="12"/>
          </p:nvPr>
        </p:nvSpPr>
        <p:spPr/>
        <p:txBody>
          <a:bodyPr/>
          <a:lstStyle/>
          <a:p>
            <a:fld id="{AF99075F-B0EC-4BBC-8B63-372D11DADCBF}" type="slidenum">
              <a:rPr lang="en-US" smtClean="0"/>
              <a:pPr/>
              <a:t>1</a:t>
            </a:fld>
            <a:endParaRPr lang="en-US"/>
          </a:p>
        </p:txBody>
      </p:sp>
      <p:sp>
        <p:nvSpPr>
          <p:cNvPr id="7" name="Rectangle: Rounded Corners 6">
            <a:extLst>
              <a:ext uri="{FF2B5EF4-FFF2-40B4-BE49-F238E27FC236}">
                <a16:creationId xmlns:a16="http://schemas.microsoft.com/office/drawing/2014/main" id="{351ED4A3-AD66-450E-8F83-D9C4B19372DF}"/>
              </a:ext>
            </a:extLst>
          </p:cNvPr>
          <p:cNvSpPr/>
          <p:nvPr/>
        </p:nvSpPr>
        <p:spPr>
          <a:xfrm>
            <a:off x="1317561" y="4909748"/>
            <a:ext cx="4616781" cy="1524379"/>
          </a:xfrm>
          <a:prstGeom prst="roundRect">
            <a:avLst/>
          </a:prstGeom>
          <a:solidFill>
            <a:srgbClr val="82BC00"/>
          </a:solidFill>
          <a:ln>
            <a:noFill/>
          </a:ln>
          <a:effectLst/>
        </p:spPr>
        <p:txBody>
          <a:bodyPr tIns="91440" rIns="91440" bIns="91440" rtlCol="0" anchor="ctr"/>
          <a:lstStyle/>
          <a:p>
            <a:r>
              <a:rPr lang="es-ES" sz="2400" b="1" dirty="0">
                <a:solidFill>
                  <a:schemeClr val="bg1"/>
                </a:solidFill>
              </a:rPr>
              <a:t>Los carriles exprés trabajan para mover a más personas en lugar de solo vehículos</a:t>
            </a:r>
            <a:endParaRPr lang="en-US" sz="2400" b="1" dirty="0">
              <a:solidFill>
                <a:schemeClr val="bg1"/>
              </a:solidFill>
            </a:endParaRPr>
          </a:p>
        </p:txBody>
      </p:sp>
      <p:sp>
        <p:nvSpPr>
          <p:cNvPr id="8" name="Rectangle: Rounded Corners 7">
            <a:extLst>
              <a:ext uri="{FF2B5EF4-FFF2-40B4-BE49-F238E27FC236}">
                <a16:creationId xmlns:a16="http://schemas.microsoft.com/office/drawing/2014/main" id="{89F8E63D-C366-446A-B427-1F2FFD5658B6}"/>
              </a:ext>
            </a:extLst>
          </p:cNvPr>
          <p:cNvSpPr/>
          <p:nvPr/>
        </p:nvSpPr>
        <p:spPr>
          <a:xfrm>
            <a:off x="1317563" y="1602900"/>
            <a:ext cx="4616783" cy="1635594"/>
          </a:xfrm>
          <a:prstGeom prst="roundRect">
            <a:avLst/>
          </a:prstGeom>
          <a:solidFill>
            <a:srgbClr val="007480"/>
          </a:solidFill>
          <a:ln>
            <a:noFill/>
          </a:ln>
          <a:effectLst/>
        </p:spPr>
        <p:txBody>
          <a:bodyPr tIns="91440" rIns="91440" bIns="91440" rtlCol="0" anchor="ctr"/>
          <a:lstStyle/>
          <a:p>
            <a:pPr lvl="0">
              <a:lnSpc>
                <a:spcPct val="100000"/>
              </a:lnSpc>
            </a:pPr>
            <a:r>
              <a:rPr lang="es-ES_tradnl" sz="2400" b="1" dirty="0">
                <a:solidFill>
                  <a:schemeClr val="bg1"/>
                </a:solidFill>
              </a:rPr>
              <a:t>Los carriles exprés ofrecen una opción con tiempos de viaje fiables</a:t>
            </a:r>
            <a:endParaRPr lang="en-US" sz="2400" b="1" dirty="0">
              <a:solidFill>
                <a:schemeClr val="bg1"/>
              </a:solidFill>
            </a:endParaRPr>
          </a:p>
        </p:txBody>
      </p:sp>
      <p:sp>
        <p:nvSpPr>
          <p:cNvPr id="11" name="Rectangle: Rounded Corners 10">
            <a:extLst>
              <a:ext uri="{FF2B5EF4-FFF2-40B4-BE49-F238E27FC236}">
                <a16:creationId xmlns:a16="http://schemas.microsoft.com/office/drawing/2014/main" id="{35ED420B-43FD-4467-9C4C-E0933B470024}"/>
              </a:ext>
            </a:extLst>
          </p:cNvPr>
          <p:cNvSpPr/>
          <p:nvPr/>
        </p:nvSpPr>
        <p:spPr>
          <a:xfrm>
            <a:off x="1317562" y="3300651"/>
            <a:ext cx="4616781" cy="1524379"/>
          </a:xfrm>
          <a:prstGeom prst="roundRect">
            <a:avLst/>
          </a:prstGeom>
          <a:solidFill>
            <a:srgbClr val="ED7722"/>
          </a:solidFill>
          <a:ln>
            <a:noFill/>
          </a:ln>
          <a:effectLst/>
        </p:spPr>
        <p:txBody>
          <a:bodyPr tIns="91440" rIns="91440" bIns="91440" rtlCol="0" anchor="ctr"/>
          <a:lstStyle/>
          <a:p>
            <a:r>
              <a:rPr lang="es-ES_tradnl" sz="2400" b="1" dirty="0">
                <a:solidFill>
                  <a:schemeClr val="bg1"/>
                </a:solidFill>
              </a:rPr>
              <a:t>La adición de carriles exprés mejora los tiempos de viaje y las velocidades en todos los carriles</a:t>
            </a:r>
            <a:endParaRPr lang="en-US" sz="2400" b="1" dirty="0">
              <a:solidFill>
                <a:schemeClr val="bg1"/>
              </a:solidFill>
            </a:endParaRPr>
          </a:p>
        </p:txBody>
      </p:sp>
      <p:sp>
        <p:nvSpPr>
          <p:cNvPr id="12" name="Rectangle: Rounded Corners 11">
            <a:extLst>
              <a:ext uri="{FF2B5EF4-FFF2-40B4-BE49-F238E27FC236}">
                <a16:creationId xmlns:a16="http://schemas.microsoft.com/office/drawing/2014/main" id="{DD379B24-AD71-43DE-8AB5-1B4733094CEF}"/>
              </a:ext>
            </a:extLst>
          </p:cNvPr>
          <p:cNvSpPr/>
          <p:nvPr/>
        </p:nvSpPr>
        <p:spPr>
          <a:xfrm>
            <a:off x="7366685" y="3300651"/>
            <a:ext cx="4616782" cy="1524379"/>
          </a:xfrm>
          <a:prstGeom prst="roundRect">
            <a:avLst/>
          </a:prstGeom>
          <a:solidFill>
            <a:schemeClr val="accent2"/>
          </a:solidFill>
          <a:ln>
            <a:solidFill>
              <a:schemeClr val="accent2"/>
            </a:solidFill>
          </a:ln>
          <a:effectLst/>
        </p:spPr>
        <p:txBody>
          <a:bodyPr tIns="91440" rIns="91440" bIns="91440" rtlCol="0" anchor="ctr"/>
          <a:lstStyle/>
          <a:p>
            <a:r>
              <a:rPr lang="es-ES_tradnl" sz="2400" b="1" dirty="0">
                <a:solidFill>
                  <a:schemeClr val="bg1"/>
                </a:solidFill>
              </a:rPr>
              <a:t>Los carriles exprés ayudan a resolver el déficit de financiación</a:t>
            </a:r>
            <a:endParaRPr lang="en-US" sz="2400" b="1" dirty="0">
              <a:solidFill>
                <a:schemeClr val="bg1"/>
              </a:solidFill>
            </a:endParaRPr>
          </a:p>
        </p:txBody>
      </p:sp>
      <p:sp>
        <p:nvSpPr>
          <p:cNvPr id="13" name="Rectangle: Rounded Corners 12">
            <a:extLst>
              <a:ext uri="{FF2B5EF4-FFF2-40B4-BE49-F238E27FC236}">
                <a16:creationId xmlns:a16="http://schemas.microsoft.com/office/drawing/2014/main" id="{5D771505-6768-4159-A8BC-52AC8D02B0A3}"/>
              </a:ext>
            </a:extLst>
          </p:cNvPr>
          <p:cNvSpPr/>
          <p:nvPr/>
        </p:nvSpPr>
        <p:spPr>
          <a:xfrm>
            <a:off x="7366685" y="1602900"/>
            <a:ext cx="4616782" cy="1624835"/>
          </a:xfrm>
          <a:prstGeom prst="roundRect">
            <a:avLst/>
          </a:prstGeom>
          <a:solidFill>
            <a:schemeClr val="accent6"/>
          </a:solidFill>
          <a:ln>
            <a:solidFill>
              <a:schemeClr val="accent6"/>
            </a:solidFill>
          </a:ln>
          <a:effectLst/>
        </p:spPr>
        <p:txBody>
          <a:bodyPr tIns="91440" rIns="91440" bIns="91440" rtlCol="0" anchor="ctr"/>
          <a:lstStyle/>
          <a:p>
            <a:pPr lvl="0">
              <a:lnSpc>
                <a:spcPct val="100000"/>
              </a:lnSpc>
            </a:pPr>
            <a:r>
              <a:rPr lang="es-ES_tradnl" sz="2400" b="1" dirty="0">
                <a:solidFill>
                  <a:schemeClr val="bg1"/>
                </a:solidFill>
              </a:rPr>
              <a:t>Los carriles exprés proporcionan flexibilidad en el futuro</a:t>
            </a:r>
            <a:endParaRPr lang="en-US" sz="2400" b="1" dirty="0">
              <a:solidFill>
                <a:schemeClr val="bg1"/>
              </a:solidFill>
            </a:endParaRPr>
          </a:p>
        </p:txBody>
      </p:sp>
      <p:pic>
        <p:nvPicPr>
          <p:cNvPr id="31" name="Graphic 30" descr="Group of people">
            <a:extLst>
              <a:ext uri="{FF2B5EF4-FFF2-40B4-BE49-F238E27FC236}">
                <a16:creationId xmlns:a16="http://schemas.microsoft.com/office/drawing/2014/main" id="{4768F836-6BC9-4D93-ABC2-643E88EE451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233" y="5236253"/>
            <a:ext cx="935854" cy="914400"/>
          </a:xfrm>
          <a:prstGeom prst="rect">
            <a:avLst/>
          </a:prstGeom>
        </p:spPr>
      </p:pic>
      <p:pic>
        <p:nvPicPr>
          <p:cNvPr id="3" name="Graphic 2" descr="Gauge">
            <a:extLst>
              <a:ext uri="{FF2B5EF4-FFF2-40B4-BE49-F238E27FC236}">
                <a16:creationId xmlns:a16="http://schemas.microsoft.com/office/drawing/2014/main" id="{9E4A10BC-8A28-4B99-BF12-85B94021652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5297" y="3648672"/>
            <a:ext cx="914400" cy="914400"/>
          </a:xfrm>
          <a:prstGeom prst="rect">
            <a:avLst/>
          </a:prstGeom>
        </p:spPr>
      </p:pic>
      <p:pic>
        <p:nvPicPr>
          <p:cNvPr id="6" name="Graphic 5" descr="Watch">
            <a:extLst>
              <a:ext uri="{FF2B5EF4-FFF2-40B4-BE49-F238E27FC236}">
                <a16:creationId xmlns:a16="http://schemas.microsoft.com/office/drawing/2014/main" id="{3521F76D-E119-4AE8-A715-DC247FF9C0B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1293" y="2017287"/>
            <a:ext cx="914400" cy="914400"/>
          </a:xfrm>
          <a:prstGeom prst="rect">
            <a:avLst/>
          </a:prstGeom>
        </p:spPr>
      </p:pic>
      <p:pic>
        <p:nvPicPr>
          <p:cNvPr id="18" name="Graphic 17" descr="Playbook">
            <a:extLst>
              <a:ext uri="{FF2B5EF4-FFF2-40B4-BE49-F238E27FC236}">
                <a16:creationId xmlns:a16="http://schemas.microsoft.com/office/drawing/2014/main" id="{38351B27-DCE8-45C7-A5D8-EA91C8CFB490}"/>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4076" t="7462" r="10925" b="7007"/>
          <a:stretch/>
        </p:blipFill>
        <p:spPr>
          <a:xfrm>
            <a:off x="6223595" y="1895949"/>
            <a:ext cx="1041369" cy="1157077"/>
          </a:xfrm>
          <a:prstGeom prst="rect">
            <a:avLst/>
          </a:prstGeom>
        </p:spPr>
      </p:pic>
      <p:sp>
        <p:nvSpPr>
          <p:cNvPr id="14" name="Rectangle: Rounded Corners 13">
            <a:extLst>
              <a:ext uri="{FF2B5EF4-FFF2-40B4-BE49-F238E27FC236}">
                <a16:creationId xmlns:a16="http://schemas.microsoft.com/office/drawing/2014/main" id="{DCE1A22A-6E95-4728-AFD0-CA3A46D12D82}"/>
              </a:ext>
            </a:extLst>
          </p:cNvPr>
          <p:cNvSpPr/>
          <p:nvPr/>
        </p:nvSpPr>
        <p:spPr>
          <a:xfrm>
            <a:off x="7366685" y="4909748"/>
            <a:ext cx="4616782" cy="1524379"/>
          </a:xfrm>
          <a:prstGeom prst="roundRect">
            <a:avLst/>
          </a:prstGeom>
          <a:solidFill>
            <a:srgbClr val="4DC1DF"/>
          </a:solidFill>
          <a:ln>
            <a:noFill/>
          </a:ln>
          <a:effectLst/>
        </p:spPr>
        <p:txBody>
          <a:bodyPr tIns="91440" rIns="91440" bIns="91440" rtlCol="0" anchor="ctr"/>
          <a:lstStyle/>
          <a:p>
            <a:r>
              <a:rPr lang="es-ES" sz="2400" b="1" dirty="0">
                <a:solidFill>
                  <a:schemeClr val="bg1"/>
                </a:solidFill>
              </a:rPr>
              <a:t>CDOT está obligado a considerar los carriles gestionados de acuerdo con la Norma Directiva 1603</a:t>
            </a:r>
            <a:endParaRPr lang="en-US" sz="2400" b="1" dirty="0">
              <a:solidFill>
                <a:schemeClr val="bg1"/>
              </a:solidFill>
            </a:endParaRPr>
          </a:p>
        </p:txBody>
      </p:sp>
      <p:pic>
        <p:nvPicPr>
          <p:cNvPr id="15" name="Graphic 14" descr="Checkmark">
            <a:extLst>
              <a:ext uri="{FF2B5EF4-FFF2-40B4-BE49-F238E27FC236}">
                <a16:creationId xmlns:a16="http://schemas.microsoft.com/office/drawing/2014/main" id="{D084B327-ACDF-4746-BED5-C8B3677A7F89}"/>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50565" y="5236253"/>
            <a:ext cx="914400" cy="914400"/>
          </a:xfrm>
          <a:prstGeom prst="rect">
            <a:avLst/>
          </a:prstGeom>
        </p:spPr>
      </p:pic>
      <p:pic>
        <p:nvPicPr>
          <p:cNvPr id="4" name="Graphic 3" descr="Dollar">
            <a:extLst>
              <a:ext uri="{FF2B5EF4-FFF2-40B4-BE49-F238E27FC236}">
                <a16:creationId xmlns:a16="http://schemas.microsoft.com/office/drawing/2014/main" id="{C1640659-1A7D-4865-845A-DE135870E4BB}"/>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95472" y="3648672"/>
            <a:ext cx="914400" cy="914400"/>
          </a:xfrm>
          <a:prstGeom prst="rect">
            <a:avLst/>
          </a:prstGeom>
        </p:spPr>
      </p:pic>
      <p:pic>
        <p:nvPicPr>
          <p:cNvPr id="17" name="Audio 16">
            <a:hlinkClick r:id="" action="ppaction://media"/>
            <a:extLst>
              <a:ext uri="{FF2B5EF4-FFF2-40B4-BE49-F238E27FC236}">
                <a16:creationId xmlns:a16="http://schemas.microsoft.com/office/drawing/2014/main" id="{D5487184-04FE-2946-BD85-EEB290E4086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64863851"/>
      </p:ext>
    </p:extLst>
  </p:cSld>
  <p:clrMapOvr>
    <a:masterClrMapping/>
  </p:clrMapOvr>
  <mc:AlternateContent xmlns:mc="http://schemas.openxmlformats.org/markup-compatibility/2006">
    <mc:Choice xmlns:p14="http://schemas.microsoft.com/office/powerpoint/2010/main" Requires="p14">
      <p:transition spd="slow" p14:dur="2000" advTm="223970"/>
    </mc:Choice>
    <mc:Fallback>
      <p:transition spd="slow" advTm="223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I-270">
      <a:dk1>
        <a:srgbClr val="000000"/>
      </a:dk1>
      <a:lt1>
        <a:sysClr val="window" lastClr="FFFFFF"/>
      </a:lt1>
      <a:dk2>
        <a:srgbClr val="2C3C43"/>
      </a:dk2>
      <a:lt2>
        <a:srgbClr val="AAC091"/>
      </a:lt2>
      <a:accent1>
        <a:srgbClr val="82BC00"/>
      </a:accent1>
      <a:accent2>
        <a:srgbClr val="00B44F"/>
      </a:accent2>
      <a:accent3>
        <a:srgbClr val="739849"/>
      </a:accent3>
      <a:accent4>
        <a:srgbClr val="007480"/>
      </a:accent4>
      <a:accent5>
        <a:srgbClr val="4DC1DF"/>
      </a:accent5>
      <a:accent6>
        <a:srgbClr val="7C97AB"/>
      </a:accent6>
      <a:hlink>
        <a:srgbClr val="3FCDE7"/>
      </a:hlink>
      <a:folHlink>
        <a:srgbClr val="A9D3E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701441AFE89A4A94A28FAFA91D3DC9" ma:contentTypeVersion="" ma:contentTypeDescription="Create a new document." ma:contentTypeScope="" ma:versionID="78643a6f20a0f895973aac770336bcce">
  <xsd:schema xmlns:xsd="http://www.w3.org/2001/XMLSchema" xmlns:xs="http://www.w3.org/2001/XMLSchema" xmlns:p="http://schemas.microsoft.com/office/2006/metadata/properties" xmlns:ns2="BCC15CF4-4FD7-4CAC-9155-5AD378A1DEAD" xmlns:ns3="bcc15cf4-4fd7-4cac-9155-5ad378a1dead" targetNamespace="http://schemas.microsoft.com/office/2006/metadata/properties" ma:root="true" ma:fieldsID="0293e429c7bbd2398f5c333323cf6fbd" ns2:_="" ns3:_="">
    <xsd:import namespace="BCC15CF4-4FD7-4CAC-9155-5AD378A1DEAD"/>
    <xsd:import namespace="bcc15cf4-4fd7-4cac-9155-5ad378a1dead"/>
    <xsd:element name="properties">
      <xsd:complexType>
        <xsd:sequence>
          <xsd:element name="documentManagement">
            <xsd:complexType>
              <xsd:all>
                <xsd:element ref="ns2:MediaServiceMetadata" minOccurs="0"/>
                <xsd:element ref="ns2: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C15CF4-4FD7-4CAC-9155-5AD378A1DE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c15cf4-4fd7-4cac-9155-5ad378a1dead" elementFormDefault="qualified">
    <xsd:import namespace="http://schemas.microsoft.com/office/2006/documentManagement/types"/>
    <xsd:import namespace="http://schemas.microsoft.com/office/infopath/2007/PartnerControls"/>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BD0AC8-E6AE-4874-BA85-AE7D70D67F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C15CF4-4FD7-4CAC-9155-5AD378A1DEAD"/>
    <ds:schemaRef ds:uri="bcc15cf4-4fd7-4cac-9155-5ad378a1de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C34E0E-2BF0-4859-9920-4ACB99C813A0}">
  <ds:schemaRefs>
    <ds:schemaRef ds:uri="BCC15CF4-4FD7-4CAC-9155-5AD378A1DEAD"/>
    <ds:schemaRef ds:uri="http://purl.org/dc/terms/"/>
    <ds:schemaRef ds:uri="http://schemas.openxmlformats.org/package/2006/metadata/core-properties"/>
    <ds:schemaRef ds:uri="http://schemas.microsoft.com/office/2006/documentManagement/types"/>
    <ds:schemaRef ds:uri="bcc15cf4-4fd7-4cac-9155-5ad378a1dead"/>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7D3EECB-6370-4F4E-93F2-5495428BD2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263</TotalTime>
  <Words>116</Words>
  <Application>Microsoft Macintosh PowerPoint</Application>
  <PresentationFormat>Widescreen</PresentationFormat>
  <Paragraphs>29</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Calibri</vt:lpstr>
      <vt:lpstr>Wingdings</vt:lpstr>
      <vt:lpstr>Arial</vt:lpstr>
      <vt:lpstr>Trebuchet MS</vt:lpstr>
      <vt:lpstr>Office Theme</vt:lpstr>
      <vt:lpstr>¿Por qué se están considerando los carriles exprés?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I-270  Improvements Under Consideration</dc:title>
  <dc:creator>Meyer, Laura</dc:creator>
  <cp:lastModifiedBy>Microsoft Office User</cp:lastModifiedBy>
  <cp:revision>11</cp:revision>
  <dcterms:created xsi:type="dcterms:W3CDTF">2020-11-03T15:31:25Z</dcterms:created>
  <dcterms:modified xsi:type="dcterms:W3CDTF">2020-11-19T20:47:40Z</dcterms:modified>
</cp:coreProperties>
</file>